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889"/>
    <a:srgbClr val="E9E8EA"/>
    <a:srgbClr val="ECECEC"/>
    <a:srgbClr val="E2E4E5"/>
    <a:srgbClr val="F0F2F2"/>
    <a:srgbClr val="051E3A"/>
    <a:srgbClr val="D7D8D7"/>
    <a:srgbClr val="EE9F2D"/>
    <a:srgbClr val="E555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9"/>
    <p:restoredTop sz="95206" autoAdjust="0"/>
  </p:normalViewPr>
  <p:slideViewPr>
    <p:cSldViewPr snapToGrid="0" snapToObjects="1" showGuides="1">
      <p:cViewPr varScale="1">
        <p:scale>
          <a:sx n="106" d="100"/>
          <a:sy n="106" d="100"/>
        </p:scale>
        <p:origin x="1494" y="108"/>
      </p:cViewPr>
      <p:guideLst>
        <p:guide orient="horz" pos="2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278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B1701-0258-4412-9F81-A95BEFE8618D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FC784-5170-4708-8022-2822CB1AC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13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DF49AB-4388-0A4F-84F8-B5C6E351FE8A}" type="datetimeFigureOut">
              <a:rPr lang="en-US" smtClean="0"/>
              <a:pPr/>
              <a:t>4/28/2022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00CD1-7913-D242-ABBB-384DE554D8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1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2155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2547" y="844100"/>
            <a:ext cx="8158903" cy="1722474"/>
          </a:xfrm>
        </p:spPr>
        <p:txBody>
          <a:bodyPr anchor="b">
            <a:noAutofit/>
          </a:bodyPr>
          <a:lstStyle>
            <a:lvl1pPr algn="ctr">
              <a:defRPr sz="80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533" y="2965872"/>
            <a:ext cx="7318930" cy="680299"/>
          </a:xfrm>
        </p:spPr>
        <p:txBody>
          <a:bodyPr>
            <a:normAutofit/>
          </a:bodyPr>
          <a:lstStyle>
            <a:lvl1pPr algn="ctr">
              <a:defRPr sz="2400" b="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</a:p>
        </p:txBody>
      </p:sp>
      <p:pic>
        <p:nvPicPr>
          <p:cNvPr id="13" name="Picture 12" descr="SUNY Westchester Community Colle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2547" y="5681766"/>
            <a:ext cx="1920875" cy="6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175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520392"/>
            <a:ext cx="3886200" cy="4459067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cxnSp>
        <p:nvCxnSpPr>
          <p:cNvPr id="12" name="Straight Connector 11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4600690" y="1520392"/>
            <a:ext cx="3886200" cy="4459067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74320"/>
          </a:xfrm>
        </p:spPr>
        <p:txBody>
          <a:bodyPr>
            <a:noAutofit/>
          </a:bodyPr>
          <a:lstStyle>
            <a:lvl1pPr algn="ctr"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18" name="Picture 17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9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520392"/>
            <a:ext cx="3886200" cy="4459067"/>
          </a:xfrm>
        </p:spPr>
        <p:txBody>
          <a:bodyPr/>
          <a:lstStyle>
            <a:lvl1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cxnSp>
        <p:nvCxnSpPr>
          <p:cNvPr id="12" name="Straight Connector 11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4600690" y="1520392"/>
            <a:ext cx="3886200" cy="4459067"/>
          </a:xfrm>
        </p:spPr>
        <p:txBody>
          <a:bodyPr/>
          <a:lstStyle>
            <a:lvl1pPr>
              <a:defRPr sz="1800">
                <a:solidFill>
                  <a:srgbClr val="55565A"/>
                </a:solidFill>
              </a:defRPr>
            </a:lvl1pPr>
            <a:lvl2pPr>
              <a:defRPr sz="1800">
                <a:solidFill>
                  <a:srgbClr val="55565A"/>
                </a:solidFill>
              </a:defRPr>
            </a:lvl2pPr>
            <a:lvl3pPr>
              <a:defRPr sz="1800">
                <a:solidFill>
                  <a:srgbClr val="55565A"/>
                </a:solidFill>
              </a:defRPr>
            </a:lvl3pPr>
            <a:lvl4pPr>
              <a:defRPr sz="1600">
                <a:solidFill>
                  <a:srgbClr val="55565A"/>
                </a:solidFill>
              </a:defRPr>
            </a:lvl4pPr>
            <a:lvl5pPr>
              <a:defRPr sz="1600">
                <a:solidFill>
                  <a:srgbClr val="55565A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74320"/>
          </a:xfrm>
        </p:spPr>
        <p:txBody>
          <a:bodyPr>
            <a:noAutofit/>
          </a:bodyPr>
          <a:lstStyle>
            <a:lvl1pPr algn="ctr">
              <a:defRPr sz="1800" b="0">
                <a:solidFill>
                  <a:srgbClr val="55565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18" name="Picture 17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65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6" name="Straight Connector 15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74320"/>
          </a:xfrm>
        </p:spPr>
        <p:txBody>
          <a:bodyPr>
            <a:noAutofit/>
          </a:bodyPr>
          <a:lstStyle>
            <a:lvl1pPr algn="ctr"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17" name="Picture 16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41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6" name="Straight Connector 15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520392"/>
            <a:ext cx="2489334" cy="4401026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74320"/>
          </a:xfrm>
        </p:spPr>
        <p:txBody>
          <a:bodyPr>
            <a:noAutofit/>
          </a:bodyPr>
          <a:lstStyle>
            <a:lvl1pPr algn="ctr">
              <a:defRPr sz="1800" b="0">
                <a:solidFill>
                  <a:srgbClr val="55565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17" name="Picture 16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60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Belo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069848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062088"/>
            <a:ext cx="2489334" cy="232926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069848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626860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311907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5997556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89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Be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069848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5565A"/>
                </a:solidFill>
              </a:defRPr>
            </a:lvl1pPr>
            <a:lvl2pPr>
              <a:defRPr sz="1600">
                <a:solidFill>
                  <a:srgbClr val="55565A"/>
                </a:solidFill>
              </a:defRPr>
            </a:lvl2pPr>
            <a:lvl3pPr>
              <a:defRPr sz="1600">
                <a:solidFill>
                  <a:srgbClr val="55565A"/>
                </a:solidFill>
              </a:defRPr>
            </a:lvl3pPr>
            <a:lvl4pPr>
              <a:defRPr sz="1600">
                <a:solidFill>
                  <a:srgbClr val="55565A"/>
                </a:solidFill>
              </a:defRPr>
            </a:lvl4pPr>
            <a:lvl5pPr>
              <a:defRPr sz="1600">
                <a:solidFill>
                  <a:srgbClr val="55565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062088"/>
            <a:ext cx="2489334" cy="2329267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5565A"/>
                </a:solidFill>
              </a:defRPr>
            </a:lvl1pPr>
            <a:lvl2pPr>
              <a:defRPr sz="1600">
                <a:solidFill>
                  <a:srgbClr val="55565A"/>
                </a:solidFill>
              </a:defRPr>
            </a:lvl2pPr>
            <a:lvl3pPr>
              <a:defRPr sz="1600">
                <a:solidFill>
                  <a:srgbClr val="55565A"/>
                </a:solidFill>
              </a:defRPr>
            </a:lvl3pPr>
            <a:lvl4pPr>
              <a:defRPr sz="1600">
                <a:solidFill>
                  <a:srgbClr val="55565A"/>
                </a:solidFill>
              </a:defRPr>
            </a:lvl4pPr>
            <a:lvl5pPr>
              <a:defRPr sz="1600">
                <a:solidFill>
                  <a:srgbClr val="55565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069848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5565A"/>
                </a:solidFill>
              </a:defRPr>
            </a:lvl1pPr>
            <a:lvl2pPr>
              <a:defRPr sz="1600">
                <a:solidFill>
                  <a:srgbClr val="55565A"/>
                </a:solidFill>
              </a:defRPr>
            </a:lvl2pPr>
            <a:lvl3pPr>
              <a:defRPr sz="1600">
                <a:solidFill>
                  <a:srgbClr val="55565A"/>
                </a:solidFill>
              </a:defRPr>
            </a:lvl3pPr>
            <a:lvl4pPr>
              <a:defRPr sz="1600">
                <a:solidFill>
                  <a:srgbClr val="55565A"/>
                </a:solidFill>
              </a:defRPr>
            </a:lvl4pPr>
            <a:lvl5pPr>
              <a:defRPr sz="1600">
                <a:solidFill>
                  <a:srgbClr val="55565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626860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311907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5997556" y="3584391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5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Picture 27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622826" y="3584391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6001590" y="3592151"/>
            <a:ext cx="2489334" cy="232926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3311907" y="3592151"/>
            <a:ext cx="2489334" cy="232150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3311907" y="1069848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6860" y="1069848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6001590" y="1069848"/>
            <a:ext cx="2485300" cy="2329267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6" name="Picture 25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31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1"/>
          </p:nvPr>
        </p:nvSpPr>
        <p:spPr>
          <a:xfrm>
            <a:off x="630936" y="1547804"/>
            <a:ext cx="7863840" cy="42164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626861" y="957084"/>
            <a:ext cx="7888490" cy="213828"/>
          </a:xfrm>
        </p:spPr>
        <p:txBody>
          <a:bodyPr>
            <a:noAutofit/>
          </a:bodyPr>
          <a:lstStyle>
            <a:lvl1pPr algn="ctr"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20" name="Picture 19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4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1"/>
          </p:nvPr>
        </p:nvSpPr>
        <p:spPr>
          <a:xfrm>
            <a:off x="630936" y="1547804"/>
            <a:ext cx="7863840" cy="421640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626861" y="957084"/>
            <a:ext cx="7888490" cy="213828"/>
          </a:xfrm>
        </p:spPr>
        <p:txBody>
          <a:bodyPr>
            <a:noAutofit/>
          </a:bodyPr>
          <a:lstStyle>
            <a:lvl1pPr algn="ctr">
              <a:defRPr sz="1800" b="0">
                <a:solidFill>
                  <a:srgbClr val="55565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20" name="Picture 19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530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OC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411480"/>
            <a:ext cx="7860030" cy="493776"/>
          </a:xfrm>
        </p:spPr>
        <p:txBody>
          <a:bodyPr/>
          <a:lstStyle>
            <a:lvl1pPr algn="ctr">
              <a:defRPr sz="36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Table of 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1" y="1218191"/>
            <a:ext cx="7871791" cy="4526295"/>
          </a:xfrm>
        </p:spPr>
        <p:txBody>
          <a:bodyPr lIns="0">
            <a:normAutofit/>
          </a:bodyPr>
          <a:lstStyle>
            <a:lvl1pPr marL="228600" indent="-222250" algn="ctr">
              <a:buSzPct val="100000"/>
              <a:buFont typeface="Arial" charset="0"/>
              <a:buChar char="•"/>
              <a:tabLst/>
              <a:defRPr sz="22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804863" indent="0">
              <a:tabLst/>
              <a:defRPr sz="2000">
                <a:solidFill>
                  <a:srgbClr val="FFFFFF"/>
                </a:solidFill>
              </a:defRPr>
            </a:lvl2pPr>
            <a:lvl3pPr marL="973138" indent="-168275">
              <a:tabLst/>
              <a:defRPr sz="1800">
                <a:solidFill>
                  <a:srgbClr val="FFFFFF"/>
                </a:solidFill>
              </a:defRPr>
            </a:lvl3pPr>
            <a:lvl4pPr marL="1087438" indent="-114300">
              <a:tabLst/>
              <a:defRPr sz="1600">
                <a:solidFill>
                  <a:srgbClr val="FFFFFF"/>
                </a:solidFill>
              </a:defRPr>
            </a:lvl4pPr>
            <a:lvl5pPr marL="1200150" indent="-112713">
              <a:tabLst/>
              <a:defRPr sz="1600">
                <a:solidFill>
                  <a:srgbClr val="FFFFFF"/>
                </a:solidFill>
              </a:defRPr>
            </a:lvl5pPr>
          </a:lstStyle>
          <a:p>
            <a:r>
              <a:rPr lang="en-US" dirty="0"/>
              <a:t>Presentation section 1</a:t>
            </a:r>
          </a:p>
          <a:p>
            <a:r>
              <a:rPr lang="en-US" dirty="0"/>
              <a:t>Presentation section 2</a:t>
            </a:r>
          </a:p>
          <a:p>
            <a:r>
              <a:rPr lang="en-US" dirty="0"/>
              <a:t>Presentation section 3</a:t>
            </a:r>
          </a:p>
          <a:p>
            <a:r>
              <a:rPr lang="en-US" dirty="0"/>
              <a:t>…etc.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041168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16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-15125" y="0"/>
            <a:ext cx="9144000" cy="6126163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411480"/>
            <a:ext cx="7860030" cy="493776"/>
          </a:xfrm>
        </p:spPr>
        <p:txBody>
          <a:bodyPr/>
          <a:lstStyle>
            <a:lvl1pPr algn="ctr">
              <a:defRPr sz="3600"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Table of Contents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6104" y="1290536"/>
            <a:ext cx="7871791" cy="4526295"/>
          </a:xfrm>
        </p:spPr>
        <p:txBody>
          <a:bodyPr lIns="0">
            <a:normAutofit/>
          </a:bodyPr>
          <a:lstStyle>
            <a:lvl1pPr marL="228600" indent="-222250" algn="ctr">
              <a:buSzPct val="100000"/>
              <a:buFont typeface="Arial" charset="0"/>
              <a:buChar char="•"/>
              <a:tabLst/>
              <a:defRPr sz="2200"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 marL="804863" indent="0">
              <a:tabLst/>
              <a:defRPr sz="2000">
                <a:solidFill>
                  <a:srgbClr val="005889"/>
                </a:solidFill>
              </a:defRPr>
            </a:lvl2pPr>
            <a:lvl3pPr marL="973138" indent="-168275">
              <a:tabLst/>
              <a:defRPr sz="1800">
                <a:solidFill>
                  <a:srgbClr val="005889"/>
                </a:solidFill>
              </a:defRPr>
            </a:lvl3pPr>
            <a:lvl4pPr marL="1087438" indent="-114300">
              <a:tabLst/>
              <a:defRPr sz="1600">
                <a:solidFill>
                  <a:srgbClr val="005889"/>
                </a:solidFill>
              </a:defRPr>
            </a:lvl4pPr>
            <a:lvl5pPr marL="1200150" indent="-112713">
              <a:tabLst/>
              <a:defRPr sz="1600">
                <a:solidFill>
                  <a:srgbClr val="005889"/>
                </a:solidFill>
              </a:defRPr>
            </a:lvl5pPr>
          </a:lstStyle>
          <a:p>
            <a:r>
              <a:rPr lang="en-US" dirty="0"/>
              <a:t>Presentation section 1</a:t>
            </a:r>
          </a:p>
          <a:p>
            <a:r>
              <a:rPr lang="en-US" dirty="0"/>
              <a:t>Presentation section 2</a:t>
            </a:r>
          </a:p>
          <a:p>
            <a:r>
              <a:rPr lang="en-US" dirty="0"/>
              <a:t>Presentation section 3</a:t>
            </a:r>
          </a:p>
          <a:p>
            <a:r>
              <a:rPr lang="en-US" dirty="0"/>
              <a:t>…etc.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041168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84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5029200"/>
            <a:ext cx="9144000" cy="1082674"/>
          </a:xfrm>
          <a:solidFill>
            <a:srgbClr val="005889"/>
          </a:solidFill>
          <a:ln>
            <a:noFill/>
          </a:ln>
        </p:spPr>
        <p:txBody>
          <a:bodyPr lIns="612648" rIns="612648" anchor="ctr">
            <a:normAutofit/>
          </a:bodyPr>
          <a:lstStyle>
            <a:lvl1pPr algn="ctr">
              <a:lnSpc>
                <a:spcPct val="100000"/>
              </a:lnSpc>
              <a:defRPr sz="360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Divider Title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111874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SUNY Westchester Community Colle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50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Title 1"/>
          <p:cNvSpPr>
            <a:spLocks noGrp="1"/>
          </p:cNvSpPr>
          <p:nvPr>
            <p:ph type="ctrTitle" hasCustomPrompt="1"/>
          </p:nvPr>
        </p:nvSpPr>
        <p:spPr>
          <a:xfrm>
            <a:off x="0" y="5029200"/>
            <a:ext cx="9144000" cy="1082674"/>
          </a:xfrm>
          <a:solidFill>
            <a:srgbClr val="005889"/>
          </a:solidFill>
          <a:ln>
            <a:noFill/>
          </a:ln>
        </p:spPr>
        <p:txBody>
          <a:bodyPr lIns="612648" rIns="612648" anchor="ctr">
            <a:normAutofit/>
          </a:bodyPr>
          <a:lstStyle>
            <a:lvl1pPr algn="ctr">
              <a:lnSpc>
                <a:spcPct val="100000"/>
              </a:lnSpc>
              <a:defRPr sz="360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Divider Title</a:t>
            </a:r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103088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fill with image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SUNY Westchester Community Colle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51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411480"/>
            <a:ext cx="7860030" cy="493776"/>
          </a:xfrm>
        </p:spPr>
        <p:txBody>
          <a:bodyPr/>
          <a:lstStyle>
            <a:lvl1pPr algn="ctr">
              <a:defRPr sz="36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1" y="1218191"/>
            <a:ext cx="7871791" cy="4526295"/>
          </a:xfrm>
        </p:spPr>
        <p:txBody>
          <a:bodyPr lIns="0">
            <a:normAutofit/>
          </a:bodyPr>
          <a:lstStyle>
            <a:lvl1pPr marL="6350" indent="0" algn="l">
              <a:buSzPct val="100000"/>
              <a:buFont typeface="Arial" charset="0"/>
              <a:buNone/>
              <a:tabLst/>
              <a:defRPr sz="22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804863" indent="0" algn="l">
              <a:buFont typeface="Arial" charset="0"/>
              <a:buNone/>
              <a:tabLst/>
              <a:defRPr sz="2000">
                <a:solidFill>
                  <a:schemeClr val="bg1"/>
                </a:solidFill>
              </a:defRPr>
            </a:lvl2pPr>
            <a:lvl3pPr marL="1090613" indent="-285750" algn="l">
              <a:buFont typeface="Arial" charset="0"/>
              <a:buChar char="•"/>
              <a:tabLst/>
              <a:defRPr sz="1800">
                <a:solidFill>
                  <a:schemeClr val="bg1"/>
                </a:solidFill>
              </a:defRPr>
            </a:lvl3pPr>
            <a:lvl4pPr marL="1258888" indent="-285750" algn="l">
              <a:buFont typeface="Arial" charset="0"/>
              <a:buChar char="•"/>
              <a:tabLst/>
              <a:defRPr sz="1600">
                <a:solidFill>
                  <a:schemeClr val="bg1"/>
                </a:solidFill>
              </a:defRPr>
            </a:lvl4pPr>
            <a:lvl5pPr marL="1373187" indent="-285750" algn="l">
              <a:buFont typeface="Arial" charset="0"/>
              <a:buChar char="•"/>
              <a:tabLst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  <a:p>
            <a:pPr lvl="0"/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041168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47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D6940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28073"/>
            <a:ext cx="2821272" cy="429602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411480"/>
            <a:ext cx="7860030" cy="493776"/>
          </a:xfrm>
        </p:spPr>
        <p:txBody>
          <a:bodyPr/>
          <a:lstStyle>
            <a:lvl1pPr algn="ctr">
              <a:defRPr sz="3600"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1" y="1218191"/>
            <a:ext cx="7871791" cy="4526295"/>
          </a:xfrm>
        </p:spPr>
        <p:txBody>
          <a:bodyPr lIns="0">
            <a:normAutofit/>
          </a:bodyPr>
          <a:lstStyle>
            <a:lvl1pPr marL="6350" indent="0" algn="l">
              <a:buSzPct val="100000"/>
              <a:buFont typeface="Arial" charset="0"/>
              <a:buNone/>
              <a:tabLst/>
              <a:defRPr sz="2200" b="1" i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 marL="804863" indent="0" algn="l">
              <a:buFont typeface="Arial" charset="0"/>
              <a:buNone/>
              <a:tabLst/>
              <a:defRPr sz="2000">
                <a:solidFill>
                  <a:srgbClr val="55565A"/>
                </a:solidFill>
              </a:defRPr>
            </a:lvl2pPr>
            <a:lvl3pPr marL="1090613" indent="-285750" algn="l">
              <a:buFont typeface="Arial" charset="0"/>
              <a:buChar char="•"/>
              <a:tabLst/>
              <a:defRPr sz="1800">
                <a:solidFill>
                  <a:srgbClr val="55565A"/>
                </a:solidFill>
              </a:defRPr>
            </a:lvl3pPr>
            <a:lvl4pPr marL="1258888" indent="-285750" algn="l">
              <a:buFont typeface="Arial" charset="0"/>
              <a:buChar char="•"/>
              <a:tabLst/>
              <a:defRPr sz="1600">
                <a:solidFill>
                  <a:srgbClr val="55565A"/>
                </a:solidFill>
              </a:defRPr>
            </a:lvl4pPr>
            <a:lvl5pPr marL="1373187" indent="-285750" algn="l">
              <a:buFont typeface="Arial" charset="0"/>
              <a:buChar char="•"/>
              <a:tabLst/>
              <a:defRPr sz="1600">
                <a:solidFill>
                  <a:srgbClr val="55565A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  <a:p>
            <a:pPr lvl="0"/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041168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27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D6940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126163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5164" y="1343781"/>
            <a:ext cx="2821272" cy="42960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629150" y="1520456"/>
            <a:ext cx="3886200" cy="4459719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520392"/>
            <a:ext cx="3886200" cy="4459067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cxnSp>
        <p:nvCxnSpPr>
          <p:cNvPr id="11" name="Straight Connector 10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57084"/>
            <a:ext cx="7888490" cy="274320"/>
          </a:xfrm>
        </p:spPr>
        <p:txBody>
          <a:bodyPr>
            <a:noAutofit/>
          </a:bodyPr>
          <a:lstStyle>
            <a:lvl1pPr algn="ctr"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15" name="Picture 14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47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D6940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067"/>
            <a:ext cx="9144000" cy="6126163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7EBED"/>
              </a:solidFill>
            </a:endParaRPr>
          </a:p>
        </p:txBody>
      </p:sp>
      <p:pic>
        <p:nvPicPr>
          <p:cNvPr id="16" name="Picture 15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085164" y="1335140"/>
            <a:ext cx="2821272" cy="42960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411480"/>
            <a:ext cx="7860030" cy="493776"/>
          </a:xfrm>
        </p:spPr>
        <p:txBody>
          <a:bodyPr/>
          <a:lstStyle>
            <a:lvl1pPr algn="ctr">
              <a:defRPr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629150" y="1520456"/>
            <a:ext cx="3886200" cy="4459719"/>
          </a:xfrm>
        </p:spPr>
        <p:txBody>
          <a:bodyPr/>
          <a:lstStyle>
            <a:lvl1pPr>
              <a:defRPr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520392"/>
            <a:ext cx="3886200" cy="4459067"/>
          </a:xfrm>
        </p:spPr>
        <p:txBody>
          <a:bodyPr/>
          <a:lstStyle>
            <a:lvl1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cxnSp>
        <p:nvCxnSpPr>
          <p:cNvPr id="11" name="Straight Connector 10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131761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948813"/>
            <a:ext cx="7888490" cy="274320"/>
          </a:xfrm>
        </p:spPr>
        <p:txBody>
          <a:bodyPr>
            <a:noAutofit/>
          </a:bodyPr>
          <a:lstStyle>
            <a:lvl1pPr algn="ctr">
              <a:defRPr sz="1800" b="0">
                <a:solidFill>
                  <a:srgbClr val="55565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15" name="Picture 14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157" y="6287001"/>
            <a:ext cx="1199880" cy="4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95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D6940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C183D7F6-B498-43B3-948B-1728B52AA6E4}">
                <ns0:decorative xmlns:ns0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20000"/>
          </a:blip>
          <a:stretch>
            <a:fillRect/>
          </a:stretch>
        </p:blipFill>
        <p:spPr>
          <a:xfrm>
            <a:off x="2302204" y="1159204"/>
            <a:ext cx="4539593" cy="453959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4790" y="411479"/>
            <a:ext cx="7860030" cy="495301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/>
          <a:p>
            <a:r>
              <a:rPr lang="en-US" dirty="0"/>
              <a:t>Your Slide Title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790" y="1071244"/>
            <a:ext cx="7863840" cy="475043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72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1" r:id="rId2"/>
    <p:sldLayoutId id="2147483685" r:id="rId3"/>
    <p:sldLayoutId id="2147483674" r:id="rId4"/>
    <p:sldLayoutId id="2147483682" r:id="rId5"/>
    <p:sldLayoutId id="2147483664" r:id="rId6"/>
    <p:sldLayoutId id="2147483686" r:id="rId7"/>
    <p:sldLayoutId id="2147483683" r:id="rId8"/>
    <p:sldLayoutId id="2147483687" r:id="rId9"/>
    <p:sldLayoutId id="2147483677" r:id="rId10"/>
    <p:sldLayoutId id="2147483688" r:id="rId11"/>
    <p:sldLayoutId id="2147483680" r:id="rId12"/>
    <p:sldLayoutId id="2147483689" r:id="rId13"/>
    <p:sldLayoutId id="2147483678" r:id="rId14"/>
    <p:sldLayoutId id="2147483690" r:id="rId15"/>
    <p:sldLayoutId id="2147483679" r:id="rId16"/>
    <p:sldLayoutId id="2147483666" r:id="rId17"/>
    <p:sldLayoutId id="2147483691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rgbClr val="55565A"/>
          </a:solidFill>
          <a:latin typeface="Arial" charset="0"/>
          <a:ea typeface="Arial" charset="0"/>
          <a:cs typeface="Arial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200" b="1" i="0" kern="1200" baseline="0">
          <a:solidFill>
            <a:srgbClr val="55565A"/>
          </a:solidFill>
          <a:latin typeface="Arial" charset="0"/>
          <a:ea typeface="Arial" charset="0"/>
          <a:cs typeface="Arial" charset="0"/>
        </a:defRPr>
      </a:lvl1pPr>
      <a:lvl2pPr marL="635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tabLst/>
        <a:defRPr sz="2000" b="0" i="0" kern="1200">
          <a:solidFill>
            <a:srgbClr val="55565A"/>
          </a:solidFill>
          <a:latin typeface="Arial" charset="0"/>
          <a:ea typeface="Arial" charset="0"/>
          <a:cs typeface="Arial" charset="0"/>
        </a:defRPr>
      </a:lvl2pPr>
      <a:lvl3pPr marL="120650" indent="-137160" algn="l" defTabSz="914400" rtl="0" eaLnBrk="1" latinLnBrk="0" hangingPunct="1">
        <a:lnSpc>
          <a:spcPct val="100000"/>
        </a:lnSpc>
        <a:spcBef>
          <a:spcPts val="500"/>
        </a:spcBef>
        <a:buFont typeface="Arial" charset="0"/>
        <a:buChar char="•"/>
        <a:tabLst/>
        <a:defRPr sz="1800" b="0" i="0" kern="1200">
          <a:solidFill>
            <a:srgbClr val="55565A"/>
          </a:solidFill>
          <a:latin typeface="Arial" charset="0"/>
          <a:ea typeface="Arial" charset="0"/>
          <a:cs typeface="Arial" charset="0"/>
        </a:defRPr>
      </a:lvl3pPr>
      <a:lvl4pPr marL="234950" indent="-137160" algn="l" defTabSz="914400" rtl="0" eaLnBrk="1" latinLnBrk="0" hangingPunct="1">
        <a:lnSpc>
          <a:spcPct val="100000"/>
        </a:lnSpc>
        <a:spcBef>
          <a:spcPts val="500"/>
        </a:spcBef>
        <a:buFont typeface="Courier New"/>
        <a:buChar char="o"/>
        <a:tabLst/>
        <a:defRPr sz="1600" b="0" i="0" kern="1200" baseline="0">
          <a:solidFill>
            <a:srgbClr val="55565A"/>
          </a:solidFill>
          <a:latin typeface="Arial" charset="0"/>
          <a:ea typeface="Arial" charset="0"/>
          <a:cs typeface="Arial" charset="0"/>
        </a:defRPr>
      </a:lvl4pPr>
      <a:lvl5pPr marL="349250" indent="-137160" algn="l" defTabSz="914400" rtl="0" eaLnBrk="1" latinLnBrk="0" hangingPunct="1">
        <a:lnSpc>
          <a:spcPct val="100000"/>
        </a:lnSpc>
        <a:spcBef>
          <a:spcPts val="500"/>
        </a:spcBef>
        <a:buFont typeface="Lucida Grande"/>
        <a:buChar char="-"/>
        <a:tabLst/>
        <a:defRPr sz="1600" b="0" i="0" kern="1200" baseline="0">
          <a:solidFill>
            <a:srgbClr val="55565A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Presentation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407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55565A"/>
      </a:dk1>
      <a:lt1>
        <a:srgbClr val="FFFFFF"/>
      </a:lt1>
      <a:dk2>
        <a:srgbClr val="005889"/>
      </a:dk2>
      <a:lt2>
        <a:srgbClr val="E7EBED"/>
      </a:lt2>
      <a:accent1>
        <a:srgbClr val="005889"/>
      </a:accent1>
      <a:accent2>
        <a:srgbClr val="682D6C"/>
      </a:accent2>
      <a:accent3>
        <a:srgbClr val="BA2355"/>
      </a:accent3>
      <a:accent4>
        <a:srgbClr val="6E8C3F"/>
      </a:accent4>
      <a:accent5>
        <a:srgbClr val="0092B3"/>
      </a:accent5>
      <a:accent6>
        <a:srgbClr val="5E798A"/>
      </a:accent6>
      <a:hlink>
        <a:srgbClr val="005889"/>
      </a:hlink>
      <a:folHlink>
        <a:srgbClr val="682D6C"/>
      </a:folHlink>
    </a:clrScheme>
    <a:fontScheme name="Office Theme">
      <a:majorFont>
        <a:latin typeface="Source Sans Pro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ource Sans Pro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Viking Gold">
      <a:srgbClr val="D69400"/>
    </a:custClr>
    <a:custClr name="Lettvekt Gold">
      <a:srgbClr val="EFC37C"/>
    </a:custClr>
    <a:custClr name="Rim Gray">
      <a:srgbClr val="E7EBED"/>
    </a:custClr>
    <a:custClr name="Natt Gray">
      <a:srgbClr val="55565A"/>
    </a:custClr>
    <a:custClr name="Baltic Blue">
      <a:srgbClr val="00588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55565A"/>
      </a:dk1>
      <a:lt1>
        <a:srgbClr val="FFFFFF"/>
      </a:lt1>
      <a:dk2>
        <a:srgbClr val="005889"/>
      </a:dk2>
      <a:lt2>
        <a:srgbClr val="E7EBED"/>
      </a:lt2>
      <a:accent1>
        <a:srgbClr val="005889"/>
      </a:accent1>
      <a:accent2>
        <a:srgbClr val="682D6C"/>
      </a:accent2>
      <a:accent3>
        <a:srgbClr val="BA2355"/>
      </a:accent3>
      <a:accent4>
        <a:srgbClr val="6E8C3F"/>
      </a:accent4>
      <a:accent5>
        <a:srgbClr val="0092B3"/>
      </a:accent5>
      <a:accent6>
        <a:srgbClr val="5E798A"/>
      </a:accent6>
      <a:hlink>
        <a:srgbClr val="005889"/>
      </a:hlink>
      <a:folHlink>
        <a:srgbClr val="682D6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Viking Gold">
      <a:srgbClr val="D69400"/>
    </a:custClr>
    <a:custClr name="Lettvekt Gold">
      <a:srgbClr val="EFC37C"/>
    </a:custClr>
    <a:custClr name="Rim Gray">
      <a:srgbClr val="E7EBED"/>
    </a:custClr>
    <a:custClr name="Natt Gray">
      <a:srgbClr val="55565A"/>
    </a:custClr>
    <a:custClr name="Baltic Blue">
      <a:srgbClr val="005889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55565A"/>
      </a:dk1>
      <a:lt1>
        <a:srgbClr val="FFFFFF"/>
      </a:lt1>
      <a:dk2>
        <a:srgbClr val="005889"/>
      </a:dk2>
      <a:lt2>
        <a:srgbClr val="E7EBED"/>
      </a:lt2>
      <a:accent1>
        <a:srgbClr val="005889"/>
      </a:accent1>
      <a:accent2>
        <a:srgbClr val="682D6C"/>
      </a:accent2>
      <a:accent3>
        <a:srgbClr val="BA2355"/>
      </a:accent3>
      <a:accent4>
        <a:srgbClr val="6E8C3F"/>
      </a:accent4>
      <a:accent5>
        <a:srgbClr val="0092B3"/>
      </a:accent5>
      <a:accent6>
        <a:srgbClr val="5E798A"/>
      </a:accent6>
      <a:hlink>
        <a:srgbClr val="005889"/>
      </a:hlink>
      <a:folHlink>
        <a:srgbClr val="682D6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Viking Gold">
      <a:srgbClr val="D69400"/>
    </a:custClr>
    <a:custClr name="Lettvekt Gold">
      <a:srgbClr val="EFC37C"/>
    </a:custClr>
    <a:custClr name="Rim Gray">
      <a:srgbClr val="E7EBED"/>
    </a:custClr>
    <a:custClr name="Natt Gray">
      <a:srgbClr val="55565A"/>
    </a:custClr>
    <a:custClr name="Baltic Blue">
      <a:srgbClr val="00588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7698</TotalTime>
  <Words>4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Courier New</vt:lpstr>
      <vt:lpstr>Lucida Grande</vt:lpstr>
      <vt:lpstr>Verdana</vt:lpstr>
      <vt:lpstr>Office Theme</vt:lpstr>
      <vt:lpstr>Presentation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Peruyera, Kathleen</cp:lastModifiedBy>
  <cp:revision>105</cp:revision>
  <dcterms:created xsi:type="dcterms:W3CDTF">2016-02-05T16:37:34Z</dcterms:created>
  <dcterms:modified xsi:type="dcterms:W3CDTF">2022-04-28T17:47:19Z</dcterms:modified>
</cp:coreProperties>
</file>