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2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889"/>
    <a:srgbClr val="E9E8EA"/>
    <a:srgbClr val="ECECEC"/>
    <a:srgbClr val="E2E4E5"/>
    <a:srgbClr val="F0F2F2"/>
    <a:srgbClr val="051E3A"/>
    <a:srgbClr val="D7D8D7"/>
    <a:srgbClr val="EE9F2D"/>
    <a:srgbClr val="E555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04"/>
    <p:restoredTop sz="95195" autoAdjust="0"/>
  </p:normalViewPr>
  <p:slideViewPr>
    <p:cSldViewPr snapToGrid="0" snapToObjects="1" showGuides="1">
      <p:cViewPr varScale="1">
        <p:scale>
          <a:sx n="140" d="100"/>
          <a:sy n="140" d="100"/>
        </p:scale>
        <p:origin x="708" y="120"/>
      </p:cViewPr>
      <p:guideLst>
        <p:guide orient="horz" pos="18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9" d="100"/>
          <a:sy n="69" d="100"/>
        </p:scale>
        <p:origin x="2784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CB1701-0258-4412-9F81-A95BEFE8618D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2FC784-5170-4708-8022-2822CB1AC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6136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DF49AB-4388-0A4F-84F8-B5C6E351FE8A}" type="datetimeFigureOut">
              <a:rPr lang="en-US" smtClean="0"/>
              <a:pPr/>
              <a:t>4/28/2022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800CD1-7913-D242-ABBB-384DE554D8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1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"/>
            <a:ext cx="9144000" cy="3856616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92548" y="633075"/>
            <a:ext cx="8158903" cy="1291856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6000"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533" y="2224405"/>
            <a:ext cx="7318930" cy="5102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="0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Presentation Subtitle</a:t>
            </a:r>
          </a:p>
        </p:txBody>
      </p:sp>
      <p:pic>
        <p:nvPicPr>
          <p:cNvPr id="5" name="Picture 4" descr="SUNY Westchester Community Colle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7025" y="4156091"/>
            <a:ext cx="1920875" cy="6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015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Below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"/>
            <a:ext cx="9144000" cy="4594622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pic>
        <p:nvPicPr>
          <p:cNvPr id="22" name="Picture 21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4400" y="869950"/>
            <a:ext cx="2235200" cy="34036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308610"/>
            <a:ext cx="7860030" cy="370332"/>
          </a:xfrm>
          <a:prstGeom prst="rect">
            <a:avLst/>
          </a:prstGeom>
        </p:spPr>
        <p:txBody>
          <a:bodyPr/>
          <a:lstStyle>
            <a:lvl1pPr algn="ctr">
              <a:defRPr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6" hasCustomPrompt="1"/>
          </p:nvPr>
        </p:nvSpPr>
        <p:spPr>
          <a:xfrm>
            <a:off x="3307873" y="802387"/>
            <a:ext cx="2489334" cy="174113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7" hasCustomPrompt="1"/>
          </p:nvPr>
        </p:nvSpPr>
        <p:spPr>
          <a:xfrm>
            <a:off x="5997556" y="796567"/>
            <a:ext cx="2489334" cy="17469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6860" y="802387"/>
            <a:ext cx="2489334" cy="174113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626860" y="2688294"/>
            <a:ext cx="2485300" cy="17469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3311907" y="2688294"/>
            <a:ext cx="2485300" cy="17469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5997556" y="2688294"/>
            <a:ext cx="2485300" cy="17469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2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2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3" name="Picture 22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689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Below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"/>
            <a:ext cx="9144000" cy="4594622"/>
          </a:xfrm>
          <a:prstGeom prst="rect">
            <a:avLst/>
          </a:prstGeom>
          <a:solidFill>
            <a:srgbClr val="E7EBED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600" dirty="0"/>
          </a:p>
        </p:txBody>
      </p:sp>
      <p:pic>
        <p:nvPicPr>
          <p:cNvPr id="22" name="Picture 21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454400" y="869950"/>
            <a:ext cx="2235200" cy="34036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308610"/>
            <a:ext cx="7860030" cy="370332"/>
          </a:xfrm>
          <a:prstGeom prst="rect">
            <a:avLst/>
          </a:prstGeom>
        </p:spPr>
        <p:txBody>
          <a:bodyPr/>
          <a:lstStyle>
            <a:lvl1pPr algn="ctr">
              <a:defRPr b="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6" hasCustomPrompt="1"/>
          </p:nvPr>
        </p:nvSpPr>
        <p:spPr>
          <a:xfrm>
            <a:off x="3307873" y="802387"/>
            <a:ext cx="2489334" cy="174113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55565A"/>
                </a:solidFill>
              </a:defRPr>
            </a:lvl1pPr>
            <a:lvl2pPr>
              <a:defRPr sz="1600">
                <a:solidFill>
                  <a:srgbClr val="55565A"/>
                </a:solidFill>
              </a:defRPr>
            </a:lvl2pPr>
            <a:lvl3pPr>
              <a:defRPr sz="1600">
                <a:solidFill>
                  <a:srgbClr val="55565A"/>
                </a:solidFill>
              </a:defRPr>
            </a:lvl3pPr>
            <a:lvl4pPr>
              <a:defRPr sz="1600">
                <a:solidFill>
                  <a:srgbClr val="55565A"/>
                </a:solidFill>
              </a:defRPr>
            </a:lvl4pPr>
            <a:lvl5pPr>
              <a:defRPr sz="1600">
                <a:solidFill>
                  <a:srgbClr val="55565A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7" hasCustomPrompt="1"/>
          </p:nvPr>
        </p:nvSpPr>
        <p:spPr>
          <a:xfrm>
            <a:off x="5997556" y="796567"/>
            <a:ext cx="2489334" cy="17469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55565A"/>
                </a:solidFill>
              </a:defRPr>
            </a:lvl1pPr>
            <a:lvl2pPr>
              <a:defRPr sz="1600">
                <a:solidFill>
                  <a:srgbClr val="55565A"/>
                </a:solidFill>
              </a:defRPr>
            </a:lvl2pPr>
            <a:lvl3pPr>
              <a:defRPr sz="1600">
                <a:solidFill>
                  <a:srgbClr val="55565A"/>
                </a:solidFill>
              </a:defRPr>
            </a:lvl3pPr>
            <a:lvl4pPr>
              <a:defRPr sz="1600">
                <a:solidFill>
                  <a:srgbClr val="55565A"/>
                </a:solidFill>
              </a:defRPr>
            </a:lvl4pPr>
            <a:lvl5pPr>
              <a:defRPr sz="1600">
                <a:solidFill>
                  <a:srgbClr val="55565A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6860" y="802387"/>
            <a:ext cx="2489334" cy="174113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55565A"/>
                </a:solidFill>
              </a:defRPr>
            </a:lvl1pPr>
            <a:lvl2pPr>
              <a:defRPr sz="1600">
                <a:solidFill>
                  <a:srgbClr val="55565A"/>
                </a:solidFill>
              </a:defRPr>
            </a:lvl2pPr>
            <a:lvl3pPr>
              <a:defRPr sz="1600">
                <a:solidFill>
                  <a:srgbClr val="55565A"/>
                </a:solidFill>
              </a:defRPr>
            </a:lvl3pPr>
            <a:lvl4pPr>
              <a:defRPr sz="1600">
                <a:solidFill>
                  <a:srgbClr val="55565A"/>
                </a:solidFill>
              </a:defRPr>
            </a:lvl4pPr>
            <a:lvl5pPr>
              <a:defRPr sz="1600">
                <a:solidFill>
                  <a:srgbClr val="55565A"/>
                </a:solidFill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626860" y="2688294"/>
            <a:ext cx="2485300" cy="17469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3311907" y="2688294"/>
            <a:ext cx="2485300" cy="17469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5997556" y="2688294"/>
            <a:ext cx="2485300" cy="17469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2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2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3" name="Picture 22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956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3771900"/>
            <a:ext cx="9144000" cy="812006"/>
          </a:xfrm>
          <a:prstGeom prst="rect">
            <a:avLst/>
          </a:prstGeom>
          <a:solidFill>
            <a:srgbClr val="005889"/>
          </a:solidFill>
          <a:ln>
            <a:noFill/>
          </a:ln>
        </p:spPr>
        <p:txBody>
          <a:bodyPr lIns="612648" rIns="612648" anchor="ctr">
            <a:normAutofit/>
          </a:bodyPr>
          <a:lstStyle>
            <a:lvl1pPr algn="ctr">
              <a:lnSpc>
                <a:spcPct val="100000"/>
              </a:lnSpc>
              <a:defRPr sz="2700" b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Divider Title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4583906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SUNY Westchester Community Colle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9505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Title 1"/>
          <p:cNvSpPr>
            <a:spLocks noGrp="1"/>
          </p:cNvSpPr>
          <p:nvPr>
            <p:ph type="ctrTitle" hasCustomPrompt="1"/>
          </p:nvPr>
        </p:nvSpPr>
        <p:spPr>
          <a:xfrm>
            <a:off x="0" y="3771900"/>
            <a:ext cx="9144000" cy="812006"/>
          </a:xfrm>
          <a:prstGeom prst="rect">
            <a:avLst/>
          </a:prstGeom>
          <a:solidFill>
            <a:srgbClr val="005889"/>
          </a:solidFill>
          <a:ln>
            <a:noFill/>
          </a:ln>
        </p:spPr>
        <p:txBody>
          <a:bodyPr lIns="612648" rIns="612648" anchor="ctr">
            <a:normAutofit/>
          </a:bodyPr>
          <a:lstStyle>
            <a:lvl1pPr algn="ctr">
              <a:lnSpc>
                <a:spcPct val="100000"/>
              </a:lnSpc>
              <a:defRPr sz="2700" b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Divider Title</a:t>
            </a:r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4577316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fill with image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SUNY Westchester Community Colleg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451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C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"/>
            <a:ext cx="9144000" cy="4594622"/>
          </a:xfrm>
          <a:prstGeom prst="rect">
            <a:avLst/>
          </a:prstGeom>
          <a:solidFill>
            <a:srgbClr val="E7EBED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600" dirty="0"/>
          </a:p>
        </p:txBody>
      </p:sp>
      <p:pic>
        <p:nvPicPr>
          <p:cNvPr id="12" name="Picture 11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454400" y="869950"/>
            <a:ext cx="2235200" cy="34036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26860" y="308610"/>
            <a:ext cx="7860030" cy="370332"/>
          </a:xfrm>
          <a:prstGeom prst="rect">
            <a:avLst/>
          </a:prstGeom>
        </p:spPr>
        <p:txBody>
          <a:bodyPr/>
          <a:lstStyle>
            <a:lvl1pPr algn="ctr">
              <a:defRPr sz="2700" b="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Table of Contents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636105" y="967903"/>
            <a:ext cx="7871791" cy="3394721"/>
          </a:xfrm>
          <a:prstGeom prst="rect">
            <a:avLst/>
          </a:prstGeom>
        </p:spPr>
        <p:txBody>
          <a:bodyPr lIns="0">
            <a:normAutofit/>
          </a:bodyPr>
          <a:lstStyle>
            <a:lvl1pPr marL="171450" indent="-166688" algn="ctr">
              <a:buSzPct val="100000"/>
              <a:buFont typeface="Arial" charset="0"/>
              <a:buChar char="•"/>
              <a:tabLst/>
              <a:defRPr sz="2000" b="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  <a:lvl2pPr marL="603647" indent="0">
              <a:tabLst/>
              <a:defRPr sz="1800">
                <a:solidFill>
                  <a:srgbClr val="005889"/>
                </a:solidFill>
              </a:defRPr>
            </a:lvl2pPr>
            <a:lvl3pPr marL="729854" indent="-126206">
              <a:tabLst/>
              <a:defRPr sz="1600">
                <a:solidFill>
                  <a:srgbClr val="005889"/>
                </a:solidFill>
              </a:defRPr>
            </a:lvl3pPr>
            <a:lvl4pPr marL="815579" indent="-85725">
              <a:tabLst/>
              <a:defRPr sz="1600">
                <a:solidFill>
                  <a:srgbClr val="005889"/>
                </a:solidFill>
              </a:defRPr>
            </a:lvl4pPr>
            <a:lvl5pPr marL="900113" indent="-84535">
              <a:tabLst/>
              <a:defRPr sz="1600">
                <a:solidFill>
                  <a:srgbClr val="005889"/>
                </a:solidFill>
              </a:defRPr>
            </a:lvl5pPr>
          </a:lstStyle>
          <a:p>
            <a:r>
              <a:rPr lang="en-US" dirty="0"/>
              <a:t>Presentation section 1</a:t>
            </a:r>
          </a:p>
          <a:p>
            <a:r>
              <a:rPr lang="en-US" dirty="0"/>
              <a:t>Presentation section 2</a:t>
            </a:r>
          </a:p>
          <a:p>
            <a:r>
              <a:rPr lang="en-US" dirty="0"/>
              <a:t>Presentation section 3</a:t>
            </a:r>
          </a:p>
          <a:p>
            <a:r>
              <a:rPr lang="en-US" dirty="0"/>
              <a:t>…etc.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C183D7F6-B498-43B3-948B-1728B52AA6E4}">
                <ns2:decorative xmlns:ns2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152900" y="780876"/>
            <a:ext cx="685800" cy="0"/>
          </a:xfrm>
          <a:prstGeom prst="line">
            <a:avLst/>
          </a:prstGeom>
          <a:ln w="38100" cmpd="sng">
            <a:solidFill>
              <a:srgbClr val="D69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784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C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"/>
            <a:ext cx="9144000" cy="4594622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pic>
        <p:nvPicPr>
          <p:cNvPr id="19" name="Picture 18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4400" y="869950"/>
            <a:ext cx="2235200" cy="34036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26860" y="308610"/>
            <a:ext cx="7860030" cy="370332"/>
          </a:xfrm>
          <a:prstGeom prst="rect">
            <a:avLst/>
          </a:prstGeom>
        </p:spPr>
        <p:txBody>
          <a:bodyPr/>
          <a:lstStyle>
            <a:lvl1pPr algn="ctr">
              <a:defRPr sz="2700"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Table of Contents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636105" y="967903"/>
            <a:ext cx="7871791" cy="3394721"/>
          </a:xfrm>
          <a:prstGeom prst="rect">
            <a:avLst/>
          </a:prstGeom>
        </p:spPr>
        <p:txBody>
          <a:bodyPr lIns="0">
            <a:normAutofit/>
          </a:bodyPr>
          <a:lstStyle>
            <a:lvl1pPr marL="171450" indent="-166688" algn="ctr">
              <a:buSzPct val="100000"/>
              <a:buFont typeface="Arial" charset="0"/>
              <a:buChar char="•"/>
              <a:tabLst/>
              <a:defRPr sz="2000"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603647" indent="0">
              <a:tabLst/>
              <a:defRPr sz="1800">
                <a:solidFill>
                  <a:srgbClr val="FFFFFF"/>
                </a:solidFill>
              </a:defRPr>
            </a:lvl2pPr>
            <a:lvl3pPr marL="729854" indent="-126206">
              <a:tabLst/>
              <a:defRPr sz="1600">
                <a:solidFill>
                  <a:srgbClr val="FFFFFF"/>
                </a:solidFill>
              </a:defRPr>
            </a:lvl3pPr>
            <a:lvl4pPr marL="815579" indent="-85725">
              <a:tabLst/>
              <a:defRPr sz="1600">
                <a:solidFill>
                  <a:srgbClr val="FFFFFF"/>
                </a:solidFill>
              </a:defRPr>
            </a:lvl4pPr>
            <a:lvl5pPr marL="900113" indent="-84535">
              <a:tabLst/>
              <a:defRPr sz="1600">
                <a:solidFill>
                  <a:srgbClr val="FFFFFF"/>
                </a:solidFill>
              </a:defRPr>
            </a:lvl5pPr>
          </a:lstStyle>
          <a:p>
            <a:r>
              <a:rPr lang="en-US" dirty="0"/>
              <a:t>Presentation section 1</a:t>
            </a:r>
          </a:p>
          <a:p>
            <a:r>
              <a:rPr lang="en-US" dirty="0"/>
              <a:t>Presentation section 2</a:t>
            </a:r>
          </a:p>
          <a:p>
            <a:r>
              <a:rPr lang="en-US" dirty="0"/>
              <a:t>Presentation section 3</a:t>
            </a:r>
          </a:p>
          <a:p>
            <a:r>
              <a:rPr lang="en-US" dirty="0"/>
              <a:t>…etc.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C183D7F6-B498-43B3-948B-1728B52AA6E4}">
                <ns2:decorative xmlns:ns2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152900" y="780876"/>
            <a:ext cx="685800" cy="0"/>
          </a:xfrm>
          <a:prstGeom prst="line">
            <a:avLst/>
          </a:prstGeom>
          <a:ln w="38100" cmpd="sng">
            <a:solidFill>
              <a:srgbClr val="D69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840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"/>
            <a:ext cx="9144000" cy="4594622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pic>
        <p:nvPicPr>
          <p:cNvPr id="19" name="Picture 18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4400" y="869950"/>
            <a:ext cx="2235200" cy="34036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26860" y="308610"/>
            <a:ext cx="7860030" cy="370332"/>
          </a:xfrm>
          <a:prstGeom prst="rect">
            <a:avLst/>
          </a:prstGeom>
        </p:spPr>
        <p:txBody>
          <a:bodyPr/>
          <a:lstStyle>
            <a:lvl1pPr algn="ctr">
              <a:defRPr sz="2700"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0202" y="913644"/>
            <a:ext cx="7871791" cy="3394721"/>
          </a:xfrm>
          <a:prstGeom prst="rect">
            <a:avLst/>
          </a:prstGeom>
        </p:spPr>
        <p:txBody>
          <a:bodyPr lIns="0">
            <a:normAutofit/>
          </a:bodyPr>
          <a:lstStyle>
            <a:lvl1pPr marL="4763" indent="0" algn="l">
              <a:buSzPct val="100000"/>
              <a:buFont typeface="Arial" charset="0"/>
              <a:buNone/>
              <a:tabLst/>
              <a:defRPr sz="2000" b="1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603647" indent="0" algn="l">
              <a:buFont typeface="Arial" charset="0"/>
              <a:buNone/>
              <a:tabLst/>
              <a:defRPr sz="1800">
                <a:solidFill>
                  <a:schemeClr val="bg1"/>
                </a:solidFill>
              </a:defRPr>
            </a:lvl2pPr>
            <a:lvl3pPr marL="817960" indent="-214313" algn="l">
              <a:buFont typeface="Arial" charset="0"/>
              <a:buChar char="•"/>
              <a:tabLst/>
              <a:defRPr sz="1600">
                <a:solidFill>
                  <a:schemeClr val="bg1"/>
                </a:solidFill>
              </a:defRPr>
            </a:lvl3pPr>
            <a:lvl4pPr marL="944166" indent="-214313" algn="l">
              <a:buFont typeface="Arial" charset="0"/>
              <a:buChar char="•"/>
              <a:tabLst/>
              <a:defRPr sz="1600">
                <a:solidFill>
                  <a:schemeClr val="bg1"/>
                </a:solidFill>
              </a:defRPr>
            </a:lvl4pPr>
            <a:lvl5pPr marL="1029890" indent="-214313" algn="l">
              <a:buFont typeface="Arial" charset="0"/>
              <a:buChar char="•"/>
              <a:tabLst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  <a:p>
            <a:pPr lvl="0"/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C183D7F6-B498-43B3-948B-1728B52AA6E4}">
                <ns2:decorative xmlns:ns2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152900" y="780876"/>
            <a:ext cx="685800" cy="0"/>
          </a:xfrm>
          <a:prstGeom prst="line">
            <a:avLst/>
          </a:prstGeom>
          <a:ln w="38100" cmpd="sng">
            <a:solidFill>
              <a:srgbClr val="D69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3473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D6940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"/>
            <a:ext cx="9144000" cy="4594622"/>
          </a:xfrm>
          <a:prstGeom prst="rect">
            <a:avLst/>
          </a:prstGeom>
          <a:solidFill>
            <a:srgbClr val="E7EBED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600" dirty="0"/>
          </a:p>
        </p:txBody>
      </p:sp>
      <p:pic>
        <p:nvPicPr>
          <p:cNvPr id="16" name="Picture 15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454400" y="869950"/>
            <a:ext cx="2235200" cy="34036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26860" y="308610"/>
            <a:ext cx="7860030" cy="370332"/>
          </a:xfrm>
          <a:prstGeom prst="rect">
            <a:avLst/>
          </a:prstGeom>
        </p:spPr>
        <p:txBody>
          <a:bodyPr/>
          <a:lstStyle>
            <a:lvl1pPr algn="ctr">
              <a:defRPr sz="2700" b="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0202" y="913644"/>
            <a:ext cx="7871791" cy="3394721"/>
          </a:xfrm>
          <a:prstGeom prst="rect">
            <a:avLst/>
          </a:prstGeom>
        </p:spPr>
        <p:txBody>
          <a:bodyPr lIns="0">
            <a:normAutofit/>
          </a:bodyPr>
          <a:lstStyle>
            <a:lvl1pPr marL="4763" indent="0" algn="l">
              <a:buSzPct val="100000"/>
              <a:buFont typeface="Arial" charset="0"/>
              <a:buNone/>
              <a:tabLst/>
              <a:defRPr sz="2000" b="1" i="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  <a:lvl2pPr marL="603647" indent="0" algn="l">
              <a:buFont typeface="Arial" charset="0"/>
              <a:buNone/>
              <a:tabLst/>
              <a:defRPr sz="1800">
                <a:solidFill>
                  <a:srgbClr val="55565A"/>
                </a:solidFill>
              </a:defRPr>
            </a:lvl2pPr>
            <a:lvl3pPr marL="817960" indent="-214313" algn="l">
              <a:buFont typeface="Arial" charset="0"/>
              <a:buChar char="•"/>
              <a:tabLst/>
              <a:defRPr sz="1600">
                <a:solidFill>
                  <a:srgbClr val="55565A"/>
                </a:solidFill>
              </a:defRPr>
            </a:lvl3pPr>
            <a:lvl4pPr marL="944166" indent="-214313" algn="l">
              <a:buFont typeface="Arial" charset="0"/>
              <a:buChar char="•"/>
              <a:tabLst/>
              <a:defRPr sz="1600">
                <a:solidFill>
                  <a:srgbClr val="55565A"/>
                </a:solidFill>
              </a:defRPr>
            </a:lvl4pPr>
            <a:lvl5pPr marL="1029890" indent="-214313" algn="l">
              <a:buFont typeface="Arial" charset="0"/>
              <a:buChar char="•"/>
              <a:tabLst/>
              <a:defRPr sz="1600">
                <a:solidFill>
                  <a:srgbClr val="55565A"/>
                </a:solidFill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  <a:p>
            <a:pPr lvl="0"/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C183D7F6-B498-43B3-948B-1728B52AA6E4}">
                <ns2:decorative xmlns:ns2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152900" y="780876"/>
            <a:ext cx="685800" cy="0"/>
          </a:xfrm>
          <a:prstGeom prst="line">
            <a:avLst/>
          </a:prstGeom>
          <a:ln w="38100" cmpd="sng">
            <a:solidFill>
              <a:srgbClr val="D69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627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D6940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"/>
            <a:ext cx="9144000" cy="4594622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pic>
        <p:nvPicPr>
          <p:cNvPr id="17" name="Picture 16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4400" y="869950"/>
            <a:ext cx="2235200" cy="3403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308610"/>
            <a:ext cx="7860030" cy="370332"/>
          </a:xfrm>
          <a:prstGeom prst="rect">
            <a:avLst/>
          </a:prstGeom>
        </p:spPr>
        <p:txBody>
          <a:bodyPr/>
          <a:lstStyle>
            <a:lvl1pPr algn="ctr">
              <a:defRPr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629150" y="1140343"/>
            <a:ext cx="3886200" cy="334478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6860" y="1140295"/>
            <a:ext cx="3886200" cy="33443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cxnSp>
        <p:nvCxnSpPr>
          <p:cNvPr id="11" name="Straight Connector 10">
            <a:extLst>
              <a:ext uri="{C183D7F6-B498-43B3-948B-1728B52AA6E4}">
                <ns2:decorative xmlns:ns2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152900" y="988212"/>
            <a:ext cx="685800" cy="0"/>
          </a:xfrm>
          <a:prstGeom prst="line">
            <a:avLst/>
          </a:prstGeom>
          <a:ln w="38100" cmpd="sng">
            <a:solidFill>
              <a:srgbClr val="D69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6861" y="717813"/>
            <a:ext cx="7888490" cy="237744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pic>
        <p:nvPicPr>
          <p:cNvPr id="18" name="Picture 17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3473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D6940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"/>
            <a:ext cx="9144000" cy="4594622"/>
          </a:xfrm>
          <a:prstGeom prst="rect">
            <a:avLst/>
          </a:prstGeom>
          <a:solidFill>
            <a:srgbClr val="E7EBED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600" dirty="0"/>
          </a:p>
        </p:txBody>
      </p:sp>
      <p:pic>
        <p:nvPicPr>
          <p:cNvPr id="20" name="Picture 19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454400" y="869950"/>
            <a:ext cx="2235200" cy="3403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308610"/>
            <a:ext cx="7860030" cy="370332"/>
          </a:xfrm>
          <a:prstGeom prst="rect">
            <a:avLst/>
          </a:prstGeom>
        </p:spPr>
        <p:txBody>
          <a:bodyPr/>
          <a:lstStyle>
            <a:lvl1pPr algn="ctr">
              <a:defRPr b="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6860" y="1140295"/>
            <a:ext cx="3886200" cy="33443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 Text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629150" y="1140343"/>
            <a:ext cx="3886200" cy="334478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en-US" dirty="0"/>
          </a:p>
        </p:txBody>
      </p:sp>
      <p:cxnSp>
        <p:nvCxnSpPr>
          <p:cNvPr id="11" name="Straight Connector 10">
            <a:extLst>
              <a:ext uri="{C183D7F6-B498-43B3-948B-1728B52AA6E4}">
                <ns2:decorative xmlns:ns2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152900" y="988212"/>
            <a:ext cx="685800" cy="0"/>
          </a:xfrm>
          <a:prstGeom prst="line">
            <a:avLst/>
          </a:prstGeom>
          <a:ln w="38100" cmpd="sng">
            <a:solidFill>
              <a:srgbClr val="D69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26861" y="711610"/>
            <a:ext cx="7888490" cy="237744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400" b="0">
                <a:solidFill>
                  <a:srgbClr val="55565A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pic>
        <p:nvPicPr>
          <p:cNvPr id="21" name="Picture 20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7953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D6940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"/>
            <a:ext cx="9144000" cy="4594622"/>
          </a:xfrm>
          <a:prstGeom prst="rect">
            <a:avLst/>
          </a:prstGeom>
          <a:solidFill>
            <a:srgbClr val="005889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pic>
        <p:nvPicPr>
          <p:cNvPr id="21" name="Picture 20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4400" y="869950"/>
            <a:ext cx="2235200" cy="34036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308610"/>
            <a:ext cx="7860030" cy="370332"/>
          </a:xfrm>
          <a:prstGeom prst="rect">
            <a:avLst/>
          </a:prstGeom>
        </p:spPr>
        <p:txBody>
          <a:bodyPr/>
          <a:lstStyle>
            <a:lvl1pPr algn="ctr">
              <a:defRPr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cxnSp>
        <p:nvCxnSpPr>
          <p:cNvPr id="16" name="Straight Connector 15">
            <a:extLst>
              <a:ext uri="{C183D7F6-B498-43B3-948B-1728B52AA6E4}">
                <ns2:decorative xmlns:ns2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152900" y="988212"/>
            <a:ext cx="685800" cy="0"/>
          </a:xfrm>
          <a:prstGeom prst="line">
            <a:avLst/>
          </a:prstGeom>
          <a:ln w="38100" cmpd="sng">
            <a:solidFill>
              <a:srgbClr val="D69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6860" y="1140294"/>
            <a:ext cx="2489334" cy="330077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600"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6" hasCustomPrompt="1"/>
          </p:nvPr>
        </p:nvSpPr>
        <p:spPr>
          <a:xfrm>
            <a:off x="3307873" y="1140294"/>
            <a:ext cx="2489334" cy="330077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half" idx="17" hasCustomPrompt="1"/>
          </p:nvPr>
        </p:nvSpPr>
        <p:spPr>
          <a:xfrm>
            <a:off x="5997556" y="1140294"/>
            <a:ext cx="2489334" cy="330077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6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6861" y="717813"/>
            <a:ext cx="7888490" cy="237744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pic>
        <p:nvPicPr>
          <p:cNvPr id="22" name="Picture 21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041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C183D7F6-B498-43B3-948B-1728B52AA6E4}">
                <ns0:decorative xmlns:ns0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"/>
            <a:ext cx="9144000" cy="4594622"/>
          </a:xfrm>
          <a:prstGeom prst="rect">
            <a:avLst/>
          </a:prstGeom>
          <a:solidFill>
            <a:srgbClr val="E7EBED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600" dirty="0"/>
          </a:p>
        </p:txBody>
      </p:sp>
      <p:pic>
        <p:nvPicPr>
          <p:cNvPr id="21" name="Picture 20">
            <a:extLst>
              <a:ext uri="{C183D7F6-B498-43B3-948B-1728B52AA6E4}">
                <ns1:decorative xmlns:ns1="http://schemas.microsoft.com/office/drawing/2017/decorative" val="1"/>
              </a:ext>
              <a:ext uri="{FAA26D3D-D897-4be2-8F04-BA451C77F1D7}">
                <ns0:decorative xmlns:ns0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454400" y="869950"/>
            <a:ext cx="2235200" cy="34036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30936" y="308610"/>
            <a:ext cx="7860030" cy="370332"/>
          </a:xfrm>
          <a:prstGeom prst="rect">
            <a:avLst/>
          </a:prstGeom>
        </p:spPr>
        <p:txBody>
          <a:bodyPr/>
          <a:lstStyle>
            <a:lvl1pPr algn="ctr">
              <a:defRPr b="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Your Slide Title Here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6860" y="1140294"/>
            <a:ext cx="2489334" cy="330077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600" b="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6" hasCustomPrompt="1"/>
          </p:nvPr>
        </p:nvSpPr>
        <p:spPr>
          <a:xfrm>
            <a:off x="3307873" y="1140294"/>
            <a:ext cx="2489334" cy="330077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half" idx="17" hasCustomPrompt="1"/>
          </p:nvPr>
        </p:nvSpPr>
        <p:spPr>
          <a:xfrm>
            <a:off x="5997556" y="1140294"/>
            <a:ext cx="2489334" cy="330077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1600">
                <a:solidFill>
                  <a:srgbClr val="55565A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Paragraph Header</a:t>
            </a:r>
          </a:p>
          <a:p>
            <a:pPr lvl="1"/>
            <a:r>
              <a:rPr lang="en-US" dirty="0"/>
              <a:t>Indent once for paragraph body copy</a:t>
            </a:r>
          </a:p>
          <a:p>
            <a:pPr lvl="2"/>
            <a:r>
              <a:rPr lang="en-US" dirty="0"/>
              <a:t>Indent 2 times for bulleted text</a:t>
            </a:r>
          </a:p>
          <a:p>
            <a:pPr lvl="3"/>
            <a:r>
              <a:rPr lang="en-US" dirty="0"/>
              <a:t>Indent 3 times for secondary bulleted text</a:t>
            </a:r>
          </a:p>
          <a:p>
            <a:pPr lvl="4"/>
            <a:r>
              <a:rPr lang="en-US" dirty="0"/>
              <a:t>Indent 4 times for tertiary bulleted text</a:t>
            </a:r>
          </a:p>
        </p:txBody>
      </p:sp>
      <p:cxnSp>
        <p:nvCxnSpPr>
          <p:cNvPr id="16" name="Straight Connector 15">
            <a:extLst>
              <a:ext uri="{C183D7F6-B498-43B3-948B-1728B52AA6E4}">
                <ns2:decorative xmlns:ns2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152900" y="988212"/>
            <a:ext cx="685800" cy="0"/>
          </a:xfrm>
          <a:prstGeom prst="line">
            <a:avLst/>
          </a:prstGeom>
          <a:ln w="38100" cmpd="sng">
            <a:solidFill>
              <a:srgbClr val="D694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Department Name</a:t>
            </a:r>
          </a:p>
        </p:txBody>
      </p:sp>
      <p:sp>
        <p:nvSpPr>
          <p:cNvPr id="1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04D669F-4066-A848-B8B7-F7FE951DDB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6861" y="717813"/>
            <a:ext cx="7888490" cy="237744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400" b="0">
                <a:solidFill>
                  <a:srgbClr val="55565A"/>
                </a:solidFill>
              </a:defRPr>
            </a:lvl1pPr>
          </a:lstStyle>
          <a:p>
            <a:pPr lvl="0"/>
            <a:r>
              <a:rPr lang="en-US" dirty="0"/>
              <a:t>Slide Description</a:t>
            </a:r>
          </a:p>
        </p:txBody>
      </p:sp>
      <p:pic>
        <p:nvPicPr>
          <p:cNvPr id="22" name="Picture 21" descr="SUNY Westchester Community Colleg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30" y="4702101"/>
            <a:ext cx="1016000" cy="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860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51126CC-A7BD-4840-9DDF-448C412A94EC}"/>
              </a:ext>
            </a:extLst>
          </p:cNvPr>
          <p:cNvSpPr txBox="1">
            <a:spLocks/>
          </p:cNvSpPr>
          <p:nvPr userDrawn="1"/>
        </p:nvSpPr>
        <p:spPr>
          <a:xfrm>
            <a:off x="492548" y="633075"/>
            <a:ext cx="8158903" cy="1291856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01F551-DBEE-41B2-89C6-1D6AD12CFEDC}"/>
              </a:ext>
            </a:extLst>
          </p:cNvPr>
          <p:cNvSpPr txBox="1">
            <a:spLocks/>
          </p:cNvSpPr>
          <p:nvPr userDrawn="1"/>
        </p:nvSpPr>
        <p:spPr>
          <a:xfrm>
            <a:off x="912533" y="2224405"/>
            <a:ext cx="7318930" cy="5102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i="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Presentation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457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685" r:id="rId2"/>
    <p:sldLayoutId id="2147483705" r:id="rId3"/>
    <p:sldLayoutId id="2147483664" r:id="rId4"/>
    <p:sldLayoutId id="2147483686" r:id="rId5"/>
    <p:sldLayoutId id="2147483683" r:id="rId6"/>
    <p:sldLayoutId id="2147483687" r:id="rId7"/>
    <p:sldLayoutId id="2147483680" r:id="rId8"/>
    <p:sldLayoutId id="2147483689" r:id="rId9"/>
    <p:sldLayoutId id="2147483678" r:id="rId10"/>
    <p:sldLayoutId id="2147483690" r:id="rId11"/>
    <p:sldLayoutId id="2147483674" r:id="rId12"/>
    <p:sldLayoutId id="2147483682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Presentation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4079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55565A"/>
      </a:dk1>
      <a:lt1>
        <a:srgbClr val="FFFFFF"/>
      </a:lt1>
      <a:dk2>
        <a:srgbClr val="005889"/>
      </a:dk2>
      <a:lt2>
        <a:srgbClr val="E7EBED"/>
      </a:lt2>
      <a:accent1>
        <a:srgbClr val="005889"/>
      </a:accent1>
      <a:accent2>
        <a:srgbClr val="682D6C"/>
      </a:accent2>
      <a:accent3>
        <a:srgbClr val="BA2355"/>
      </a:accent3>
      <a:accent4>
        <a:srgbClr val="6E8C3F"/>
      </a:accent4>
      <a:accent5>
        <a:srgbClr val="0092B3"/>
      </a:accent5>
      <a:accent6>
        <a:srgbClr val="5E798A"/>
      </a:accent6>
      <a:hlink>
        <a:srgbClr val="005889"/>
      </a:hlink>
      <a:folHlink>
        <a:srgbClr val="682D6C"/>
      </a:folHlink>
    </a:clrScheme>
    <a:fontScheme name="Office Theme">
      <a:majorFont>
        <a:latin typeface="Source Sans Pro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Source Sans Pro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Viking Gold">
      <a:srgbClr val="D69400"/>
    </a:custClr>
    <a:custClr name="Lettvekt Gold">
      <a:srgbClr val="EFC37C"/>
    </a:custClr>
    <a:custClr name="Rim Gray">
      <a:srgbClr val="E7EBED"/>
    </a:custClr>
    <a:custClr name="Natt Gray">
      <a:srgbClr val="55565A"/>
    </a:custClr>
    <a:custClr name="Baltic Blue">
      <a:srgbClr val="00588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55565A"/>
      </a:dk1>
      <a:lt1>
        <a:srgbClr val="FFFFFF"/>
      </a:lt1>
      <a:dk2>
        <a:srgbClr val="005889"/>
      </a:dk2>
      <a:lt2>
        <a:srgbClr val="E7EBED"/>
      </a:lt2>
      <a:accent1>
        <a:srgbClr val="005889"/>
      </a:accent1>
      <a:accent2>
        <a:srgbClr val="682D6C"/>
      </a:accent2>
      <a:accent3>
        <a:srgbClr val="BA2355"/>
      </a:accent3>
      <a:accent4>
        <a:srgbClr val="6E8C3F"/>
      </a:accent4>
      <a:accent5>
        <a:srgbClr val="0092B3"/>
      </a:accent5>
      <a:accent6>
        <a:srgbClr val="5E798A"/>
      </a:accent6>
      <a:hlink>
        <a:srgbClr val="005889"/>
      </a:hlink>
      <a:folHlink>
        <a:srgbClr val="682D6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custClrLst>
    <a:custClr name="Viking Gold">
      <a:srgbClr val="D69400"/>
    </a:custClr>
    <a:custClr name="Lettvekt Gold">
      <a:srgbClr val="EFC37C"/>
    </a:custClr>
    <a:custClr name="Rim Gray">
      <a:srgbClr val="E7EBED"/>
    </a:custClr>
    <a:custClr name="Natt Gray">
      <a:srgbClr val="55565A"/>
    </a:custClr>
    <a:custClr name="Baltic Blue">
      <a:srgbClr val="005889"/>
    </a:custClr>
  </a:custClr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55565A"/>
      </a:dk1>
      <a:lt1>
        <a:srgbClr val="FFFFFF"/>
      </a:lt1>
      <a:dk2>
        <a:srgbClr val="005889"/>
      </a:dk2>
      <a:lt2>
        <a:srgbClr val="E7EBED"/>
      </a:lt2>
      <a:accent1>
        <a:srgbClr val="005889"/>
      </a:accent1>
      <a:accent2>
        <a:srgbClr val="682D6C"/>
      </a:accent2>
      <a:accent3>
        <a:srgbClr val="BA2355"/>
      </a:accent3>
      <a:accent4>
        <a:srgbClr val="6E8C3F"/>
      </a:accent4>
      <a:accent5>
        <a:srgbClr val="0092B3"/>
      </a:accent5>
      <a:accent6>
        <a:srgbClr val="5E798A"/>
      </a:accent6>
      <a:hlink>
        <a:srgbClr val="005889"/>
      </a:hlink>
      <a:folHlink>
        <a:srgbClr val="682D6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Viking Gold">
      <a:srgbClr val="D69400"/>
    </a:custClr>
    <a:custClr name="Lettvekt Gold">
      <a:srgbClr val="EFC37C"/>
    </a:custClr>
    <a:custClr name="Rim Gray">
      <a:srgbClr val="E7EBED"/>
    </a:custClr>
    <a:custClr name="Natt Gray">
      <a:srgbClr val="55565A"/>
    </a:custClr>
    <a:custClr name="Baltic Blue">
      <a:srgbClr val="00588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7795</TotalTime>
  <Words>4</Words>
  <Application>Microsoft Office PowerPoint</Application>
  <PresentationFormat>On-screen Show (16:9)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Verdana</vt:lpstr>
      <vt:lpstr>Office Theme</vt:lpstr>
      <vt:lpstr>Presentation Title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Peruyera, Kathleen</cp:lastModifiedBy>
  <cp:revision>112</cp:revision>
  <dcterms:created xsi:type="dcterms:W3CDTF">2016-02-05T16:37:34Z</dcterms:created>
  <dcterms:modified xsi:type="dcterms:W3CDTF">2022-04-28T17:47:33Z</dcterms:modified>
</cp:coreProperties>
</file>