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889"/>
    <a:srgbClr val="E9E8EA"/>
    <a:srgbClr val="ECECEC"/>
    <a:srgbClr val="E2E4E5"/>
    <a:srgbClr val="F0F2F2"/>
    <a:srgbClr val="051E3A"/>
    <a:srgbClr val="D7D8D7"/>
    <a:srgbClr val="EE9F2D"/>
    <a:srgbClr val="E555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9"/>
    <p:restoredTop sz="95206" autoAdjust="0"/>
  </p:normalViewPr>
  <p:slideViewPr>
    <p:cSldViewPr snapToGrid="0" snapToObjects="1" showGuides="1">
      <p:cViewPr varScale="1">
        <p:scale>
          <a:sx n="106" d="100"/>
          <a:sy n="106" d="100"/>
        </p:scale>
        <p:origin x="1494" y="108"/>
      </p:cViewPr>
      <p:guideLst>
        <p:guide orient="horz" pos="2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278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B1701-0258-4412-9F81-A95BEFE8618D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FC784-5170-4708-8022-2822CB1AC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13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DF49AB-4388-0A4F-84F8-B5C6E351FE8A}" type="datetimeFigureOut">
              <a:rPr lang="en-US" smtClean="0"/>
              <a:pPr/>
              <a:t>4/28/2022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00CD1-7913-D242-ABBB-384DE554D8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1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9144000" cy="5142155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2547" y="844100"/>
            <a:ext cx="8158903" cy="1722474"/>
          </a:xfrm>
        </p:spPr>
        <p:txBody>
          <a:bodyPr anchor="b">
            <a:noAutofit/>
          </a:bodyPr>
          <a:lstStyle>
            <a:lvl1pPr algn="ctr">
              <a:defRPr sz="80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-2222205" y="0"/>
            <a:ext cx="2089864" cy="1384995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Title Page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The presentation subtitle can also be used for the date. If a subtitle is not needed, delete the text box.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533" y="2965872"/>
            <a:ext cx="7318930" cy="680299"/>
          </a:xfrm>
        </p:spPr>
        <p:txBody>
          <a:bodyPr>
            <a:normAutofit/>
          </a:bodyPr>
          <a:lstStyle>
            <a:lvl1pPr algn="ctr">
              <a:defRPr sz="2400" b="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9306881" y="0"/>
            <a:ext cx="2089864" cy="3801041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Paragraph copy should not be smaller than size 18.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EC03BC0-A14D-3744-83F6-9AA21BFF0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2547" y="5681766"/>
            <a:ext cx="1920875" cy="6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175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E9430DD-4A9C-52BF-D850-A75A6143C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520392"/>
            <a:ext cx="3886200" cy="4459067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4600690" y="1520392"/>
            <a:ext cx="3886200" cy="4459067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-2252745" y="0"/>
            <a:ext cx="2089864" cy="2492990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Two Column Text</a:t>
            </a: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Layout</a:t>
            </a: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13828"/>
          </a:xfrm>
        </p:spPr>
        <p:txBody>
          <a:bodyPr>
            <a:noAutofit/>
          </a:bodyPr>
          <a:lstStyle>
            <a:lvl1pPr algn="ctr"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5EF35F-AC39-868C-FD3C-E0E7C68CDD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9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5C5394-CB40-A11A-F7E5-541AA26BC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520392"/>
            <a:ext cx="3886200" cy="4459067"/>
          </a:xfrm>
        </p:spPr>
        <p:txBody>
          <a:bodyPr/>
          <a:lstStyle>
            <a:lvl1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4600690" y="1520392"/>
            <a:ext cx="3886200" cy="4459067"/>
          </a:xfrm>
        </p:spPr>
        <p:txBody>
          <a:bodyPr/>
          <a:lstStyle>
            <a:lvl1pPr>
              <a:defRPr sz="1800">
                <a:solidFill>
                  <a:srgbClr val="051E3A"/>
                </a:solidFill>
              </a:defRPr>
            </a:lvl1pPr>
            <a:lvl2pPr>
              <a:defRPr sz="1800">
                <a:solidFill>
                  <a:srgbClr val="051E3A"/>
                </a:solidFill>
              </a:defRPr>
            </a:lvl2pPr>
            <a:lvl3pPr>
              <a:defRPr sz="1800">
                <a:solidFill>
                  <a:srgbClr val="051E3A"/>
                </a:solidFill>
              </a:defRPr>
            </a:lvl3pPr>
            <a:lvl4pPr>
              <a:defRPr sz="1600">
                <a:solidFill>
                  <a:srgbClr val="051E3A"/>
                </a:solidFill>
              </a:defRPr>
            </a:lvl4pPr>
            <a:lvl5pPr>
              <a:defRPr sz="1400">
                <a:solidFill>
                  <a:srgbClr val="051E3A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-2252745" y="0"/>
            <a:ext cx="2089864" cy="2492990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Two Column Text</a:t>
            </a: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Layout</a:t>
            </a: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13828"/>
          </a:xfrm>
        </p:spPr>
        <p:txBody>
          <a:bodyPr>
            <a:noAutofit/>
          </a:bodyPr>
          <a:lstStyle>
            <a:lvl1pPr algn="ctr">
              <a:defRPr sz="1500" b="0">
                <a:solidFill>
                  <a:srgbClr val="051E3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52F6864-81AC-B692-7B26-8C7692D1FD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65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7311B02-F303-3E2E-B238-F6F4AFFAF2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-2242264" y="0"/>
            <a:ext cx="2089864" cy="2492990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Three Column Body Text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13828"/>
          </a:xfrm>
        </p:spPr>
        <p:txBody>
          <a:bodyPr>
            <a:noAutofit/>
          </a:bodyPr>
          <a:lstStyle>
            <a:lvl1pPr algn="ctr"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E25A79C-2A0F-4010-E6FF-DC9C59A43F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41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98110B4-31A6-5F0F-7409-E67DE14459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-2290213" y="0"/>
            <a:ext cx="2089864" cy="2492990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Three Column Body Text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13828"/>
          </a:xfrm>
        </p:spPr>
        <p:txBody>
          <a:bodyPr>
            <a:noAutofit/>
          </a:bodyPr>
          <a:lstStyle>
            <a:lvl1pPr algn="ctr">
              <a:defRPr sz="1500" b="0">
                <a:solidFill>
                  <a:srgbClr val="051E3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A723155-31CE-D501-7340-D3ED519724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60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Belo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C815E72-BACB-92B2-CA43-0C448A2489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069848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062088"/>
            <a:ext cx="2489334" cy="232926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069848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626860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311907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5997556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-2249040" y="0"/>
            <a:ext cx="2089864" cy="3600986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Three Column Body Text &amp; Image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Click the icon within the image box to add a picture. Picture must not exceed size of box provided.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FC8DC92-988A-2A88-47BD-75F4BA2C90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89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Be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121C2E9-FCC5-C3F7-F470-1DEFCA6869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069848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51E3A"/>
                </a:solidFill>
              </a:defRPr>
            </a:lvl1pPr>
            <a:lvl2pPr>
              <a:defRPr sz="1600">
                <a:solidFill>
                  <a:srgbClr val="051E3A"/>
                </a:solidFill>
              </a:defRPr>
            </a:lvl2pPr>
            <a:lvl3pPr>
              <a:defRPr sz="1400">
                <a:solidFill>
                  <a:srgbClr val="051E3A"/>
                </a:solidFill>
              </a:defRPr>
            </a:lvl3pPr>
            <a:lvl4pPr>
              <a:defRPr sz="1300">
                <a:solidFill>
                  <a:srgbClr val="051E3A"/>
                </a:solidFill>
              </a:defRPr>
            </a:lvl4pPr>
            <a:lvl5pPr>
              <a:defRPr sz="1100">
                <a:solidFill>
                  <a:srgbClr val="051E3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062088"/>
            <a:ext cx="2489334" cy="2329267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51E3A"/>
                </a:solidFill>
              </a:defRPr>
            </a:lvl1pPr>
            <a:lvl2pPr>
              <a:defRPr sz="1600">
                <a:solidFill>
                  <a:srgbClr val="051E3A"/>
                </a:solidFill>
              </a:defRPr>
            </a:lvl2pPr>
            <a:lvl3pPr>
              <a:defRPr sz="1400">
                <a:solidFill>
                  <a:srgbClr val="051E3A"/>
                </a:solidFill>
              </a:defRPr>
            </a:lvl3pPr>
            <a:lvl4pPr>
              <a:defRPr sz="1300">
                <a:solidFill>
                  <a:srgbClr val="051E3A"/>
                </a:solidFill>
              </a:defRPr>
            </a:lvl4pPr>
            <a:lvl5pPr>
              <a:defRPr sz="1100">
                <a:solidFill>
                  <a:srgbClr val="051E3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069848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51E3A"/>
                </a:solidFill>
              </a:defRPr>
            </a:lvl1pPr>
            <a:lvl2pPr>
              <a:defRPr sz="1600">
                <a:solidFill>
                  <a:srgbClr val="051E3A"/>
                </a:solidFill>
              </a:defRPr>
            </a:lvl2pPr>
            <a:lvl3pPr>
              <a:defRPr sz="1400">
                <a:solidFill>
                  <a:srgbClr val="051E3A"/>
                </a:solidFill>
              </a:defRPr>
            </a:lvl3pPr>
            <a:lvl4pPr>
              <a:defRPr sz="1300">
                <a:solidFill>
                  <a:srgbClr val="051E3A"/>
                </a:solidFill>
              </a:defRPr>
            </a:lvl4pPr>
            <a:lvl5pPr>
              <a:defRPr sz="1100">
                <a:solidFill>
                  <a:srgbClr val="051E3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626860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311907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5997556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-2281543" y="0"/>
            <a:ext cx="2089864" cy="3600986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Three Column Body Text &amp; Image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Click the icon within the image box to add a picture. Picture must not exceed size of box provided.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CAC2693-A51A-82AD-9C74-F9F32C1A36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5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FCDDEC5-33C2-CEBC-11A3-4D207D3D0B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622826" y="3584391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6001590" y="3592151"/>
            <a:ext cx="2489334" cy="232926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3311907" y="3592151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3311907" y="1069848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6860" y="1069848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6001590" y="1069848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8" name="TextBox 17"/>
          <p:cNvSpPr txBox="1"/>
          <p:nvPr userDrawn="1"/>
        </p:nvSpPr>
        <p:spPr>
          <a:xfrm>
            <a:off x="-2306237" y="0"/>
            <a:ext cx="2089864" cy="3600986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Three Column Body Text &amp; Image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Click the icon within the image box to add a picture. Picture must not exceed size of box provided.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6881" y="0"/>
            <a:ext cx="2089864" cy="3600986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Guidelines</a:t>
            </a: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beyond the blue into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Only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</a:t>
            </a:r>
            <a:r>
              <a:rPr lang="en-US" sz="1200" baseline="0" dirty="0" err="1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colrs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labeled “theme colors” in graphs and charts. 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Only use “Arial” as the font for all text.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971E003-FE0D-CAB0-9B54-27DC944AF7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31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68E3354-8554-FFA0-1324-5231C19E6B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9" name="Chart Placeholder 8"/>
          <p:cNvSpPr>
            <a:spLocks noGrp="1"/>
          </p:cNvSpPr>
          <p:nvPr>
            <p:ph type="chart" sz="quarter" idx="11"/>
          </p:nvPr>
        </p:nvSpPr>
        <p:spPr>
          <a:xfrm>
            <a:off x="630936" y="1547804"/>
            <a:ext cx="7863840" cy="42164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-2242264" y="0"/>
            <a:ext cx="2089864" cy="3231654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&amp; Chart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bottom of page for graphs or charts, use colors within theme.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9306881" y="0"/>
            <a:ext cx="2089864" cy="3600986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Guidelines</a:t>
            </a: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beyond the blue into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Only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</a:t>
            </a:r>
            <a:r>
              <a:rPr lang="en-US" sz="1200" baseline="0" dirty="0" err="1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themecolors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” in graphs and charts. 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Only use “Arial” as the font for all text.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626861" y="957084"/>
            <a:ext cx="7888490" cy="213828"/>
          </a:xfrm>
        </p:spPr>
        <p:txBody>
          <a:bodyPr>
            <a:noAutofit/>
          </a:bodyPr>
          <a:lstStyle>
            <a:lvl1pPr algn="ctr"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6EC5FB-9FDA-2B05-3B72-CBEF11EB36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4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1B4E037-D7EB-1B06-20D9-66B4133C44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9" name="Chart Placeholder 8"/>
          <p:cNvSpPr>
            <a:spLocks noGrp="1"/>
          </p:cNvSpPr>
          <p:nvPr>
            <p:ph type="chart" sz="quarter" idx="11"/>
          </p:nvPr>
        </p:nvSpPr>
        <p:spPr>
          <a:xfrm>
            <a:off x="630936" y="1547804"/>
            <a:ext cx="7863840" cy="421640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-2252745" y="0"/>
            <a:ext cx="2089864" cy="3231654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&amp; Chart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bottom of page for graphs or charts, use colors within theme.</a:t>
            </a:r>
          </a:p>
          <a:p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9306881" y="0"/>
            <a:ext cx="2089864" cy="3600986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Guidelines</a:t>
            </a: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beyond the gray into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Only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</a:t>
            </a:r>
            <a:r>
              <a:rPr lang="en-US" sz="1200" baseline="0" dirty="0" err="1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coors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” in graphs and charts. 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Only use “Arial” as the font for all text.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626861" y="957084"/>
            <a:ext cx="7888490" cy="213828"/>
          </a:xfrm>
        </p:spPr>
        <p:txBody>
          <a:bodyPr>
            <a:noAutofit/>
          </a:bodyPr>
          <a:lstStyle>
            <a:lvl1pPr algn="ctr">
              <a:defRPr sz="1500" b="0">
                <a:solidFill>
                  <a:srgbClr val="051E3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D440F70-A60B-73A2-8F71-977B3B2003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530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OC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D423DA9-1FC4-1F48-E544-0396B194C2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1" y="1218191"/>
            <a:ext cx="7871791" cy="4526295"/>
          </a:xfrm>
        </p:spPr>
        <p:txBody>
          <a:bodyPr lIns="0">
            <a:normAutofit/>
          </a:bodyPr>
          <a:lstStyle>
            <a:lvl1pPr marL="228600" indent="-222250" algn="ctr">
              <a:buSzPct val="100000"/>
              <a:buFont typeface="Arial" charset="0"/>
              <a:buChar char="•"/>
              <a:tabLst/>
              <a:defRPr sz="22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804863" indent="0">
              <a:tabLst/>
              <a:defRPr sz="2000">
                <a:solidFill>
                  <a:srgbClr val="00BAB3"/>
                </a:solidFill>
              </a:defRPr>
            </a:lvl2pPr>
            <a:lvl3pPr marL="973138" indent="-168275">
              <a:tabLst/>
              <a:defRPr sz="1800">
                <a:solidFill>
                  <a:srgbClr val="00BAB3"/>
                </a:solidFill>
              </a:defRPr>
            </a:lvl3pPr>
            <a:lvl4pPr marL="1087438" indent="-114300">
              <a:tabLst/>
              <a:defRPr sz="1600">
                <a:solidFill>
                  <a:srgbClr val="00BAB3"/>
                </a:solidFill>
              </a:defRPr>
            </a:lvl4pPr>
            <a:lvl5pPr marL="1200150" indent="-112713">
              <a:tabLst/>
              <a:defRPr sz="1400">
                <a:solidFill>
                  <a:srgbClr val="00BAB3"/>
                </a:solidFill>
              </a:defRPr>
            </a:lvl5pPr>
          </a:lstStyle>
          <a:p>
            <a:r>
              <a:rPr lang="en-US" dirty="0"/>
              <a:t>Presentation section 1</a:t>
            </a:r>
          </a:p>
          <a:p>
            <a:r>
              <a:rPr lang="en-US" dirty="0"/>
              <a:t>Presentation section 2</a:t>
            </a:r>
          </a:p>
          <a:p>
            <a:r>
              <a:rPr lang="en-US" dirty="0"/>
              <a:t>Presentation section 3</a:t>
            </a:r>
          </a:p>
          <a:p>
            <a:r>
              <a:rPr lang="en-US" dirty="0"/>
              <a:t>…etc.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411480"/>
            <a:ext cx="7860030" cy="493776"/>
          </a:xfrm>
        </p:spPr>
        <p:txBody>
          <a:bodyPr/>
          <a:lstStyle>
            <a:lvl1pPr algn="ctr">
              <a:defRPr sz="36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Table of Contents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-2252745" y="0"/>
            <a:ext cx="2089864" cy="2492990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Table of Contents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Table of Contents title can be changed to Agenda or other titles.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Contents with bullet points can be changed and additional bullets can be added by pressing return to create a new line.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52900" y="1041168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1E6E11D-EE3F-A560-B45D-62C9AA5D11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16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5125" y="0"/>
            <a:ext cx="9144000" cy="6126163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21C7DF0-C4F2-0FE7-7A92-D175C91B2C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6104" y="1290536"/>
            <a:ext cx="7871791" cy="4526295"/>
          </a:xfrm>
        </p:spPr>
        <p:txBody>
          <a:bodyPr lIns="0">
            <a:normAutofit/>
          </a:bodyPr>
          <a:lstStyle>
            <a:lvl1pPr marL="228600" indent="-222250" algn="ctr">
              <a:buSzPct val="100000"/>
              <a:buFont typeface="Arial" charset="0"/>
              <a:buChar char="•"/>
              <a:tabLst/>
              <a:defRPr sz="2200"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 marL="804863" indent="0">
              <a:tabLst/>
              <a:defRPr sz="2000">
                <a:solidFill>
                  <a:srgbClr val="00BAB3"/>
                </a:solidFill>
              </a:defRPr>
            </a:lvl2pPr>
            <a:lvl3pPr marL="973138" indent="-168275">
              <a:tabLst/>
              <a:defRPr sz="1800">
                <a:solidFill>
                  <a:srgbClr val="00BAB3"/>
                </a:solidFill>
              </a:defRPr>
            </a:lvl3pPr>
            <a:lvl4pPr marL="1087438" indent="-114300">
              <a:tabLst/>
              <a:defRPr sz="1600">
                <a:solidFill>
                  <a:srgbClr val="00BAB3"/>
                </a:solidFill>
              </a:defRPr>
            </a:lvl4pPr>
            <a:lvl5pPr marL="1200150" indent="-112713">
              <a:tabLst/>
              <a:defRPr sz="1400">
                <a:solidFill>
                  <a:srgbClr val="00BAB3"/>
                </a:solidFill>
              </a:defRPr>
            </a:lvl5pPr>
          </a:lstStyle>
          <a:p>
            <a:r>
              <a:rPr lang="en-US" dirty="0"/>
              <a:t>Presentation section 1</a:t>
            </a:r>
          </a:p>
          <a:p>
            <a:r>
              <a:rPr lang="en-US" dirty="0"/>
              <a:t>Presentation section 2</a:t>
            </a:r>
          </a:p>
          <a:p>
            <a:r>
              <a:rPr lang="en-US" dirty="0"/>
              <a:t>Presentation section 3</a:t>
            </a:r>
          </a:p>
          <a:p>
            <a:r>
              <a:rPr lang="en-US" dirty="0"/>
              <a:t>…etc.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411480"/>
            <a:ext cx="7860030" cy="493776"/>
          </a:xfrm>
        </p:spPr>
        <p:txBody>
          <a:bodyPr/>
          <a:lstStyle>
            <a:lvl1pPr algn="ctr">
              <a:defRPr sz="3600"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Table of Contents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152900" y="1041168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-2252745" y="0"/>
            <a:ext cx="2089864" cy="2492990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Table of Contents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Table of Contents title can be changed to Agenda or other titles.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Contents with bullet points can be changed and additional bullets can be added by pressing return to create a new line.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80390F7-B61A-3478-B66C-A69E95C352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84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111874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5029200"/>
            <a:ext cx="9144000" cy="1082674"/>
          </a:xfrm>
          <a:solidFill>
            <a:srgbClr val="005889"/>
          </a:solidFill>
          <a:ln>
            <a:noFill/>
          </a:ln>
        </p:spPr>
        <p:txBody>
          <a:bodyPr lIns="612648" rIns="612648" anchor="ctr">
            <a:normAutofit/>
          </a:bodyPr>
          <a:lstStyle>
            <a:lvl1pPr algn="ctr">
              <a:lnSpc>
                <a:spcPct val="100000"/>
              </a:lnSpc>
              <a:defRPr sz="360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Divider Title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-2252745" y="0"/>
            <a:ext cx="2089864" cy="2862322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 Divider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The background image must be replaced to use this page. Click on the icon to insert picture. Ensure the selected picture is full bleed.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If there is no need for a subtitle, delete the text box.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Divider should not exceed 1 line of copy.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2DB477-ECA3-2D14-AD7A-AB17101400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50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-2271975" y="0"/>
            <a:ext cx="2089864" cy="2308324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Simple Divider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This page is to be used as an alternate to the image divider. 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divider slides to organize presentation flow. These can be used for quotes or words of importance throughout presentations.</a:t>
            </a:r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103088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fill with image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49774B-494B-4635-A06D-241A365998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51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DA63A5A-BC61-8A8D-5617-611D5E663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1" y="1218191"/>
            <a:ext cx="7871791" cy="4526295"/>
          </a:xfrm>
        </p:spPr>
        <p:txBody>
          <a:bodyPr lIns="0">
            <a:normAutofit/>
          </a:bodyPr>
          <a:lstStyle>
            <a:lvl1pPr marL="6350" indent="0" algn="l">
              <a:buSzPct val="100000"/>
              <a:buFont typeface="Arial" charset="0"/>
              <a:buNone/>
              <a:tabLst/>
              <a:defRPr sz="22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804863" indent="0" algn="l">
              <a:buFont typeface="Arial" charset="0"/>
              <a:buNone/>
              <a:tabLst/>
              <a:defRPr sz="2000">
                <a:solidFill>
                  <a:schemeClr val="bg1"/>
                </a:solidFill>
              </a:defRPr>
            </a:lvl2pPr>
            <a:lvl3pPr marL="1090613" indent="-285750" algn="l">
              <a:buFont typeface="Arial" charset="0"/>
              <a:buChar char="•"/>
              <a:tabLst/>
              <a:defRPr sz="1800">
                <a:solidFill>
                  <a:schemeClr val="bg1"/>
                </a:solidFill>
              </a:defRPr>
            </a:lvl3pPr>
            <a:lvl4pPr marL="1258888" indent="-285750" algn="l">
              <a:buFont typeface="Arial" charset="0"/>
              <a:buChar char="•"/>
              <a:tabLst/>
              <a:defRPr sz="1600">
                <a:solidFill>
                  <a:schemeClr val="bg1"/>
                </a:solidFill>
              </a:defRPr>
            </a:lvl4pPr>
            <a:lvl5pPr marL="1373187" indent="-285750" algn="l">
              <a:buFont typeface="Arial" charset="0"/>
              <a:buChar char="•"/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  <a:p>
            <a:pPr lvl="0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-2252745" y="0"/>
            <a:ext cx="2089864" cy="1938992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Only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411480"/>
            <a:ext cx="7860030" cy="493776"/>
          </a:xfrm>
        </p:spPr>
        <p:txBody>
          <a:bodyPr/>
          <a:lstStyle>
            <a:lvl1pPr algn="ctr">
              <a:defRPr sz="36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52900" y="1041168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E042ABF-A551-239B-DF26-AD360CC8C3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47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982094F-5196-C332-E605-353EFCF3F0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1" y="1218191"/>
            <a:ext cx="7871791" cy="4526295"/>
          </a:xfrm>
        </p:spPr>
        <p:txBody>
          <a:bodyPr lIns="0">
            <a:normAutofit/>
          </a:bodyPr>
          <a:lstStyle>
            <a:lvl1pPr marL="6350" indent="0" algn="l">
              <a:buSzPct val="100000"/>
              <a:buFont typeface="Arial" charset="0"/>
              <a:buNone/>
              <a:tabLst/>
              <a:defRPr sz="2200" b="1" i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 marL="804863" indent="0" algn="l">
              <a:buFont typeface="Arial" charset="0"/>
              <a:buNone/>
              <a:tabLst/>
              <a:defRPr sz="2000">
                <a:solidFill>
                  <a:srgbClr val="051E3A"/>
                </a:solidFill>
              </a:defRPr>
            </a:lvl2pPr>
            <a:lvl3pPr marL="1090613" indent="-285750" algn="l">
              <a:buFont typeface="Arial" charset="0"/>
              <a:buChar char="•"/>
              <a:tabLst/>
              <a:defRPr sz="1800">
                <a:solidFill>
                  <a:srgbClr val="051E3A"/>
                </a:solidFill>
              </a:defRPr>
            </a:lvl3pPr>
            <a:lvl4pPr marL="1258888" indent="-285750" algn="l">
              <a:buFont typeface="Arial" charset="0"/>
              <a:buChar char="•"/>
              <a:tabLst/>
              <a:defRPr sz="1600">
                <a:solidFill>
                  <a:srgbClr val="051E3A"/>
                </a:solidFill>
              </a:defRPr>
            </a:lvl4pPr>
            <a:lvl5pPr marL="1373187" indent="-285750" algn="l">
              <a:buFont typeface="Arial" charset="0"/>
              <a:buChar char="•"/>
              <a:tabLst/>
              <a:defRPr sz="1400">
                <a:solidFill>
                  <a:srgbClr val="051E3A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  <a:p>
            <a:pPr lvl="0"/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411480"/>
            <a:ext cx="7860030" cy="493776"/>
          </a:xfrm>
        </p:spPr>
        <p:txBody>
          <a:bodyPr/>
          <a:lstStyle>
            <a:lvl1pPr algn="ctr">
              <a:defRPr sz="3600"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52900" y="1041168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-2242264" y="0"/>
            <a:ext cx="2089864" cy="1938992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Only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FF2C3E8-2B4B-51FA-317B-347A8DB131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27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DB10EBE-5B00-21FA-FFC4-C0ABA66348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629150" y="1520456"/>
            <a:ext cx="3886200" cy="4459719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520392"/>
            <a:ext cx="3886200" cy="4459067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-2252745" y="0"/>
            <a:ext cx="2089864" cy="3600986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and Image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Click the icon within the image box to add a picture. Picture must not exceed size of box provided.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13828"/>
          </a:xfrm>
        </p:spPr>
        <p:txBody>
          <a:bodyPr>
            <a:noAutofit/>
          </a:bodyPr>
          <a:lstStyle>
            <a:lvl1pPr algn="ctr"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5F46D3C-571B-06CB-0589-7D1CCC818F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47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7067"/>
            <a:ext cx="9144000" cy="6126163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7D8D7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5FF4C55-1AAD-BE26-FB88-D3415701B5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35140"/>
            <a:ext cx="2821272" cy="4296028"/>
          </a:xfrm>
          <a:prstGeom prst="rect">
            <a:avLst/>
          </a:prstGeom>
        </p:spPr>
      </p:pic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629150" y="1520456"/>
            <a:ext cx="3886200" cy="4459719"/>
          </a:xfrm>
        </p:spPr>
        <p:txBody>
          <a:bodyPr/>
          <a:lstStyle>
            <a:lvl1pPr>
              <a:defRPr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520392"/>
            <a:ext cx="3886200" cy="4459067"/>
          </a:xfrm>
        </p:spPr>
        <p:txBody>
          <a:bodyPr/>
          <a:lstStyle>
            <a:lvl1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4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-2252745" y="0"/>
            <a:ext cx="2089864" cy="3600986"/>
          </a:xfrm>
          <a:prstGeom prst="rect">
            <a:avLst/>
          </a:prstGeom>
          <a:solidFill>
            <a:srgbClr val="E9E8EA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buNone/>
            </a:pPr>
            <a:r>
              <a:rPr lang="en-US" sz="12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and Image Layout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Click the icon within the image box to add a picture. Picture must not exceed size of box provided.</a:t>
            </a:r>
          </a:p>
          <a:p>
            <a:pPr marL="0" indent="0">
              <a:buNone/>
            </a:pPr>
            <a:endParaRPr lang="en-US" sz="12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48813"/>
            <a:ext cx="7888490" cy="256328"/>
          </a:xfrm>
        </p:spPr>
        <p:txBody>
          <a:bodyPr>
            <a:noAutofit/>
          </a:bodyPr>
          <a:lstStyle>
            <a:lvl1pPr algn="ctr">
              <a:defRPr sz="1500" b="0">
                <a:solidFill>
                  <a:srgbClr val="051E3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0"/>
            <a:ext cx="2089864" cy="3170099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3191626"/>
            <a:ext cx="2089864" cy="127727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12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6881" y="4632128"/>
            <a:ext cx="2089864" cy="1538883"/>
          </a:xfrm>
          <a:prstGeom prst="rect">
            <a:avLst/>
          </a:prstGeom>
          <a:solidFill>
            <a:srgbClr val="ECECEC"/>
          </a:solidFill>
        </p:spPr>
        <p:txBody>
          <a:bodyPr wrap="square" lIns="91440" tIns="45720" rtlCol="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12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12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A8DFEB3-F24E-2033-AF1E-5AF0182C94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95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E1FDC-D6E3-F749-842C-802E9C821517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20000"/>
          </a:blip>
          <a:stretch>
            <a:fillRect/>
          </a:stretch>
        </p:blipFill>
        <p:spPr>
          <a:xfrm>
            <a:off x="2302204" y="1159204"/>
            <a:ext cx="4539593" cy="453959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4790" y="411479"/>
            <a:ext cx="7860030" cy="495301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/>
          <a:p>
            <a:r>
              <a:rPr lang="en-US" dirty="0"/>
              <a:t>Your Slide Title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790" y="1071244"/>
            <a:ext cx="7863840" cy="475043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72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1" r:id="rId2"/>
    <p:sldLayoutId id="2147483685" r:id="rId3"/>
    <p:sldLayoutId id="2147483674" r:id="rId4"/>
    <p:sldLayoutId id="2147483682" r:id="rId5"/>
    <p:sldLayoutId id="2147483664" r:id="rId6"/>
    <p:sldLayoutId id="2147483686" r:id="rId7"/>
    <p:sldLayoutId id="2147483683" r:id="rId8"/>
    <p:sldLayoutId id="2147483687" r:id="rId9"/>
    <p:sldLayoutId id="2147483677" r:id="rId10"/>
    <p:sldLayoutId id="2147483688" r:id="rId11"/>
    <p:sldLayoutId id="2147483680" r:id="rId12"/>
    <p:sldLayoutId id="2147483689" r:id="rId13"/>
    <p:sldLayoutId id="2147483678" r:id="rId14"/>
    <p:sldLayoutId id="2147483690" r:id="rId15"/>
    <p:sldLayoutId id="2147483679" r:id="rId16"/>
    <p:sldLayoutId id="2147483666" r:id="rId17"/>
    <p:sldLayoutId id="2147483691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rgbClr val="051E3A"/>
          </a:solidFill>
          <a:latin typeface="Arial" charset="0"/>
          <a:ea typeface="Arial" charset="0"/>
          <a:cs typeface="Arial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200" b="1" i="0" kern="1200" baseline="0">
          <a:solidFill>
            <a:srgbClr val="051E3A"/>
          </a:solidFill>
          <a:latin typeface="Arial" charset="0"/>
          <a:ea typeface="Arial" charset="0"/>
          <a:cs typeface="Arial" charset="0"/>
        </a:defRPr>
      </a:lvl1pPr>
      <a:lvl2pPr marL="635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tabLst/>
        <a:defRPr sz="2000" b="0" i="0" kern="1200">
          <a:solidFill>
            <a:srgbClr val="051E3A"/>
          </a:solidFill>
          <a:latin typeface="Arial" charset="0"/>
          <a:ea typeface="Arial" charset="0"/>
          <a:cs typeface="Arial" charset="0"/>
        </a:defRPr>
      </a:lvl2pPr>
      <a:lvl3pPr marL="120650" indent="-137160" algn="l" defTabSz="914400" rtl="0" eaLnBrk="1" latinLnBrk="0" hangingPunct="1">
        <a:lnSpc>
          <a:spcPct val="100000"/>
        </a:lnSpc>
        <a:spcBef>
          <a:spcPts val="500"/>
        </a:spcBef>
        <a:buFont typeface="Arial" charset="0"/>
        <a:buChar char="•"/>
        <a:tabLst/>
        <a:defRPr sz="1800" b="0" i="0" kern="1200">
          <a:solidFill>
            <a:srgbClr val="051E3A"/>
          </a:solidFill>
          <a:latin typeface="Arial" charset="0"/>
          <a:ea typeface="Arial" charset="0"/>
          <a:cs typeface="Arial" charset="0"/>
        </a:defRPr>
      </a:lvl3pPr>
      <a:lvl4pPr marL="234950" indent="-137160" algn="l" defTabSz="914400" rtl="0" eaLnBrk="1" latinLnBrk="0" hangingPunct="1">
        <a:lnSpc>
          <a:spcPct val="100000"/>
        </a:lnSpc>
        <a:spcBef>
          <a:spcPts val="500"/>
        </a:spcBef>
        <a:buFont typeface="Courier New"/>
        <a:buChar char="o"/>
        <a:tabLst/>
        <a:defRPr sz="1400" b="0" i="0" kern="1200" baseline="0">
          <a:solidFill>
            <a:srgbClr val="051E3A"/>
          </a:solidFill>
          <a:latin typeface="Arial" charset="0"/>
          <a:ea typeface="Arial" charset="0"/>
          <a:cs typeface="Arial" charset="0"/>
        </a:defRPr>
      </a:lvl4pPr>
      <a:lvl5pPr marL="349250" indent="-137160" algn="l" defTabSz="914400" rtl="0" eaLnBrk="1" latinLnBrk="0" hangingPunct="1">
        <a:lnSpc>
          <a:spcPct val="100000"/>
        </a:lnSpc>
        <a:spcBef>
          <a:spcPts val="500"/>
        </a:spcBef>
        <a:buFont typeface="Lucida Grande"/>
        <a:buChar char="-"/>
        <a:tabLst/>
        <a:defRPr sz="1200" b="0" i="0" kern="1200" baseline="0">
          <a:solidFill>
            <a:srgbClr val="051E3A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Presentation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407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3968"/>
      </a:dk1>
      <a:lt1>
        <a:srgbClr val="FFFFFF"/>
      </a:lt1>
      <a:dk2>
        <a:srgbClr val="55565A"/>
      </a:dk2>
      <a:lt2>
        <a:srgbClr val="C0CCD3"/>
      </a:lt2>
      <a:accent1>
        <a:srgbClr val="D69400"/>
      </a:accent1>
      <a:accent2>
        <a:srgbClr val="BA2355"/>
      </a:accent2>
      <a:accent3>
        <a:srgbClr val="6E8C3F"/>
      </a:accent3>
      <a:accent4>
        <a:srgbClr val="682D6C"/>
      </a:accent4>
      <a:accent5>
        <a:srgbClr val="0092B3"/>
      </a:accent5>
      <a:accent6>
        <a:srgbClr val="627F91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7698</TotalTime>
  <Words>4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Courier New</vt:lpstr>
      <vt:lpstr>Lucida Grande</vt:lpstr>
      <vt:lpstr>Verdana</vt:lpstr>
      <vt:lpstr>Office Theme</vt:lpstr>
      <vt:lpstr>Presentation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Peruyera, Kathleen</cp:lastModifiedBy>
  <cp:revision>105</cp:revision>
  <dcterms:created xsi:type="dcterms:W3CDTF">2016-02-05T16:37:34Z</dcterms:created>
  <dcterms:modified xsi:type="dcterms:W3CDTF">2022-04-28T17:47:19Z</dcterms:modified>
</cp:coreProperties>
</file>