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2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889"/>
    <a:srgbClr val="E9E8EA"/>
    <a:srgbClr val="ECECEC"/>
    <a:srgbClr val="E2E4E5"/>
    <a:srgbClr val="F0F2F2"/>
    <a:srgbClr val="051E3A"/>
    <a:srgbClr val="D7D8D7"/>
    <a:srgbClr val="EE9F2D"/>
    <a:srgbClr val="E555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04"/>
    <p:restoredTop sz="95195" autoAdjust="0"/>
  </p:normalViewPr>
  <p:slideViewPr>
    <p:cSldViewPr snapToGrid="0" snapToObjects="1" showGuides="1">
      <p:cViewPr varScale="1">
        <p:scale>
          <a:sx n="140" d="100"/>
          <a:sy n="140" d="100"/>
        </p:scale>
        <p:origin x="708" y="120"/>
      </p:cViewPr>
      <p:guideLst>
        <p:guide orient="horz" pos="18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9" d="100"/>
          <a:sy n="69" d="100"/>
        </p:scale>
        <p:origin x="2784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CB1701-0258-4412-9F81-A95BEFE8618D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2FC784-5170-4708-8022-2822CB1AC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6136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DF49AB-4388-0A4F-84F8-B5C6E351FE8A}" type="datetimeFigureOut">
              <a:rPr lang="en-US" smtClean="0"/>
              <a:pPr/>
              <a:t>4/28/2022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800CD1-7913-D242-ABBB-384DE554D8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1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1"/>
            <a:ext cx="9144000" cy="3856616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92548" y="633075"/>
            <a:ext cx="8158903" cy="1291856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6000"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-2222205" y="0"/>
            <a:ext cx="2089864" cy="911788"/>
          </a:xfrm>
          <a:prstGeom prst="rect">
            <a:avLst/>
          </a:prstGeom>
          <a:solidFill>
            <a:srgbClr val="E9E8EA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buNone/>
            </a:pPr>
            <a:r>
              <a:rPr lang="en-US" sz="9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Title Page Layout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The presentation subtitle can also be used for the date. If a subtitle is not needed, delete the text box.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533" y="2224405"/>
            <a:ext cx="7318930" cy="5102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="0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Presentation Subtitle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9306881" y="0"/>
            <a:ext cx="2089864" cy="2340384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9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Paragraph copy should not be smaller than size 18.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9306881" y="2393719"/>
            <a:ext cx="2089864" cy="97590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9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306881" y="3474096"/>
            <a:ext cx="2089864" cy="104002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F9910D-B2D0-6658-52F0-0D05367BA2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7025" y="4156091"/>
            <a:ext cx="1920875" cy="6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015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Below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DC673F9-0531-0F53-1D78-5A422924298F}"/>
              </a:ext>
            </a:extLst>
          </p:cNvPr>
          <p:cNvSpPr/>
          <p:nvPr userDrawn="1"/>
        </p:nvSpPr>
        <p:spPr>
          <a:xfrm>
            <a:off x="0" y="1"/>
            <a:ext cx="9144000" cy="4594622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9DA99AA-3C61-3204-6C66-023617F245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4400" y="869950"/>
            <a:ext cx="2235200" cy="34036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308610"/>
            <a:ext cx="7860030" cy="370332"/>
          </a:xfrm>
          <a:prstGeom prst="rect">
            <a:avLst/>
          </a:prstGeom>
        </p:spPr>
        <p:txBody>
          <a:bodyPr/>
          <a:lstStyle>
            <a:lvl1pPr algn="ctr">
              <a:defRPr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6" hasCustomPrompt="1"/>
          </p:nvPr>
        </p:nvSpPr>
        <p:spPr>
          <a:xfrm>
            <a:off x="3307873" y="802387"/>
            <a:ext cx="2489334" cy="174113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050">
                <a:solidFill>
                  <a:schemeClr val="bg1"/>
                </a:solidFill>
              </a:defRPr>
            </a:lvl3pPr>
            <a:lvl4pPr>
              <a:defRPr sz="975">
                <a:solidFill>
                  <a:schemeClr val="bg1"/>
                </a:solidFill>
              </a:defRPr>
            </a:lvl4pPr>
            <a:lvl5pPr>
              <a:defRPr sz="825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7" hasCustomPrompt="1"/>
          </p:nvPr>
        </p:nvSpPr>
        <p:spPr>
          <a:xfrm>
            <a:off x="5997556" y="796567"/>
            <a:ext cx="2489334" cy="17469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050">
                <a:solidFill>
                  <a:schemeClr val="bg1"/>
                </a:solidFill>
              </a:defRPr>
            </a:lvl3pPr>
            <a:lvl4pPr>
              <a:defRPr sz="975">
                <a:solidFill>
                  <a:schemeClr val="bg1"/>
                </a:solidFill>
              </a:defRPr>
            </a:lvl4pPr>
            <a:lvl5pPr>
              <a:defRPr sz="825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6860" y="802387"/>
            <a:ext cx="2489334" cy="174113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050">
                <a:solidFill>
                  <a:schemeClr val="bg1"/>
                </a:solidFill>
              </a:defRPr>
            </a:lvl3pPr>
            <a:lvl4pPr>
              <a:defRPr sz="975">
                <a:solidFill>
                  <a:schemeClr val="bg1"/>
                </a:solidFill>
              </a:defRPr>
            </a:lvl4pPr>
            <a:lvl5pPr>
              <a:defRPr sz="825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626860" y="2688294"/>
            <a:ext cx="2485300" cy="17469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25"/>
            </a:lvl1pPr>
          </a:lstStyle>
          <a:p>
            <a:endParaRPr lang="en-US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3311907" y="2688294"/>
            <a:ext cx="2485300" cy="17469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25"/>
            </a:lvl1pPr>
          </a:lstStyle>
          <a:p>
            <a:endParaRPr lang="en-US"/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5997556" y="2688294"/>
            <a:ext cx="2485300" cy="17469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25"/>
            </a:lvl1pPr>
          </a:lstStyle>
          <a:p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>
            <a:off x="-2249040" y="0"/>
            <a:ext cx="2089864" cy="2296783"/>
          </a:xfrm>
          <a:prstGeom prst="rect">
            <a:avLst/>
          </a:prstGeom>
          <a:solidFill>
            <a:srgbClr val="E9E8EA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buNone/>
            </a:pPr>
            <a:r>
              <a:rPr lang="en-US" sz="9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Three Column Body Text &amp; Image Layout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Replace slide title text.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Update paragraph copy as needed. Use indent tool for more styles – bold, regular copy, bullets, etc.</a:t>
            </a:r>
          </a:p>
          <a:p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Click the icon within the image box to add a picture. Picture must not exceed size of box provided.</a:t>
            </a:r>
          </a:p>
          <a:p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Headline must be size 28.</a:t>
            </a:r>
            <a:endParaRPr lang="en-US" sz="9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2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2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TextBox 25"/>
          <p:cNvSpPr txBox="1"/>
          <p:nvPr userDrawn="1"/>
        </p:nvSpPr>
        <p:spPr>
          <a:xfrm>
            <a:off x="9306881" y="1"/>
            <a:ext cx="2089864" cy="1999265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9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9306881" y="2393719"/>
            <a:ext cx="2089864" cy="97590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9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9306881" y="3474096"/>
            <a:ext cx="2089864" cy="104002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D9CF41BF-023F-E79F-FB6C-30C7CAEEB5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689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Below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BAEF9F6-9C1F-9F26-F8ED-9B7AF1A7ABCC}"/>
              </a:ext>
            </a:extLst>
          </p:cNvPr>
          <p:cNvSpPr/>
          <p:nvPr userDrawn="1"/>
        </p:nvSpPr>
        <p:spPr>
          <a:xfrm>
            <a:off x="0" y="1"/>
            <a:ext cx="9144000" cy="4594622"/>
          </a:xfrm>
          <a:prstGeom prst="rect">
            <a:avLst/>
          </a:prstGeom>
          <a:solidFill>
            <a:srgbClr val="D7D8D7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35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1392D2F-0A08-09D7-D24C-FFD2B1DCAC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454400" y="869950"/>
            <a:ext cx="2235200" cy="34036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308610"/>
            <a:ext cx="7860030" cy="370332"/>
          </a:xfrm>
          <a:prstGeom prst="rect">
            <a:avLst/>
          </a:prstGeom>
        </p:spPr>
        <p:txBody>
          <a:bodyPr/>
          <a:lstStyle>
            <a:lvl1pPr algn="ctr">
              <a:defRPr b="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6" hasCustomPrompt="1"/>
          </p:nvPr>
        </p:nvSpPr>
        <p:spPr>
          <a:xfrm>
            <a:off x="3307873" y="802387"/>
            <a:ext cx="2489334" cy="174113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>
                <a:solidFill>
                  <a:srgbClr val="051E3A"/>
                </a:solidFill>
              </a:defRPr>
            </a:lvl1pPr>
            <a:lvl2pPr>
              <a:defRPr sz="1200">
                <a:solidFill>
                  <a:srgbClr val="051E3A"/>
                </a:solidFill>
              </a:defRPr>
            </a:lvl2pPr>
            <a:lvl3pPr>
              <a:defRPr sz="1050">
                <a:solidFill>
                  <a:srgbClr val="051E3A"/>
                </a:solidFill>
              </a:defRPr>
            </a:lvl3pPr>
            <a:lvl4pPr>
              <a:defRPr sz="975">
                <a:solidFill>
                  <a:srgbClr val="051E3A"/>
                </a:solidFill>
              </a:defRPr>
            </a:lvl4pPr>
            <a:lvl5pPr>
              <a:defRPr sz="825">
                <a:solidFill>
                  <a:srgbClr val="051E3A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7" hasCustomPrompt="1"/>
          </p:nvPr>
        </p:nvSpPr>
        <p:spPr>
          <a:xfrm>
            <a:off x="5997556" y="796567"/>
            <a:ext cx="2489334" cy="17469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>
                <a:solidFill>
                  <a:srgbClr val="051E3A"/>
                </a:solidFill>
              </a:defRPr>
            </a:lvl1pPr>
            <a:lvl2pPr>
              <a:defRPr sz="1200">
                <a:solidFill>
                  <a:srgbClr val="051E3A"/>
                </a:solidFill>
              </a:defRPr>
            </a:lvl2pPr>
            <a:lvl3pPr>
              <a:defRPr sz="1050">
                <a:solidFill>
                  <a:srgbClr val="051E3A"/>
                </a:solidFill>
              </a:defRPr>
            </a:lvl3pPr>
            <a:lvl4pPr>
              <a:defRPr sz="975">
                <a:solidFill>
                  <a:srgbClr val="051E3A"/>
                </a:solidFill>
              </a:defRPr>
            </a:lvl4pPr>
            <a:lvl5pPr>
              <a:defRPr sz="825">
                <a:solidFill>
                  <a:srgbClr val="051E3A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6860" y="802387"/>
            <a:ext cx="2489334" cy="174113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>
                <a:solidFill>
                  <a:srgbClr val="051E3A"/>
                </a:solidFill>
              </a:defRPr>
            </a:lvl1pPr>
            <a:lvl2pPr>
              <a:defRPr sz="1200">
                <a:solidFill>
                  <a:srgbClr val="051E3A"/>
                </a:solidFill>
              </a:defRPr>
            </a:lvl2pPr>
            <a:lvl3pPr>
              <a:defRPr sz="1050">
                <a:solidFill>
                  <a:srgbClr val="051E3A"/>
                </a:solidFill>
              </a:defRPr>
            </a:lvl3pPr>
            <a:lvl4pPr>
              <a:defRPr sz="975">
                <a:solidFill>
                  <a:srgbClr val="051E3A"/>
                </a:solidFill>
              </a:defRPr>
            </a:lvl4pPr>
            <a:lvl5pPr>
              <a:defRPr sz="825">
                <a:solidFill>
                  <a:srgbClr val="051E3A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626860" y="2688294"/>
            <a:ext cx="2485300" cy="17469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25"/>
            </a:lvl1pPr>
          </a:lstStyle>
          <a:p>
            <a:endParaRPr lang="en-US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3311907" y="2688294"/>
            <a:ext cx="2485300" cy="17469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25"/>
            </a:lvl1pPr>
          </a:lstStyle>
          <a:p>
            <a:endParaRPr lang="en-US"/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5997556" y="2688294"/>
            <a:ext cx="2485300" cy="17469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25"/>
            </a:lvl1pPr>
          </a:lstStyle>
          <a:p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>
            <a:off x="-2281543" y="0"/>
            <a:ext cx="2089864" cy="2296783"/>
          </a:xfrm>
          <a:prstGeom prst="rect">
            <a:avLst/>
          </a:prstGeom>
          <a:solidFill>
            <a:srgbClr val="E9E8EA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buNone/>
            </a:pPr>
            <a:r>
              <a:rPr lang="en-US" sz="9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Three Column Body Text &amp; Image Layout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Replace slide title text.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Update paragraph copy as needed. Use indent tool for more styles – bold, regular copy, bullets, etc.</a:t>
            </a:r>
          </a:p>
          <a:p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Click the icon within the image box to add a picture. Picture must not exceed size of box provided.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Headline must be size 28.</a:t>
            </a:r>
            <a:endParaRPr lang="en-US" sz="9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2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2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TextBox 25"/>
          <p:cNvSpPr txBox="1"/>
          <p:nvPr userDrawn="1"/>
        </p:nvSpPr>
        <p:spPr>
          <a:xfrm>
            <a:off x="9306881" y="1"/>
            <a:ext cx="2089864" cy="1999265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9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9306881" y="2393719"/>
            <a:ext cx="2089864" cy="97590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9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9306881" y="3474096"/>
            <a:ext cx="2089864" cy="104002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1979F0E-8E9C-9B56-A782-5CB1A8A352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956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4583906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3771900"/>
            <a:ext cx="9144000" cy="812006"/>
          </a:xfrm>
          <a:prstGeom prst="rect">
            <a:avLst/>
          </a:prstGeom>
          <a:solidFill>
            <a:srgbClr val="005889"/>
          </a:solidFill>
          <a:ln>
            <a:noFill/>
          </a:ln>
        </p:spPr>
        <p:txBody>
          <a:bodyPr lIns="612648" rIns="612648" anchor="ctr">
            <a:normAutofit/>
          </a:bodyPr>
          <a:lstStyle>
            <a:lvl1pPr algn="ctr">
              <a:lnSpc>
                <a:spcPct val="100000"/>
              </a:lnSpc>
              <a:defRPr sz="2700" b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Divider Title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-2252745" y="0"/>
            <a:ext cx="2089864" cy="1881284"/>
          </a:xfrm>
          <a:prstGeom prst="rect">
            <a:avLst/>
          </a:prstGeom>
          <a:solidFill>
            <a:srgbClr val="E9E8EA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buNone/>
            </a:pPr>
            <a:r>
              <a:rPr lang="en-US" sz="9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 Divider Layout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The background image must be replaced to use this page. Click on the icon to insert picture. Ensure the selected picture is full bleed.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If there is no need for a subtitle, delete the text box.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Divider should not exceed 1 line of copy.</a:t>
            </a:r>
            <a:endParaRPr lang="en-US" sz="9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9306881" y="1"/>
            <a:ext cx="2089864" cy="1999265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9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9306881" y="2393719"/>
            <a:ext cx="2089864" cy="97590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9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9306881" y="3474096"/>
            <a:ext cx="2089864" cy="104002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8A789B7-D123-F7F5-5A53-988F67C8B1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9505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-2271975" y="0"/>
            <a:ext cx="2089864" cy="1465786"/>
          </a:xfrm>
          <a:prstGeom prst="rect">
            <a:avLst/>
          </a:prstGeom>
          <a:solidFill>
            <a:srgbClr val="E9E8EA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buNone/>
            </a:pPr>
            <a:r>
              <a:rPr lang="en-US" sz="9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Simple Divider Layout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This page is to be used as an alternate to the image divider. 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marR="0" lvl="2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divider slides to organize presentation flow. These can be used for quotes or words of importance throughout presentations.</a:t>
            </a:r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4577316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fill with image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9306881" y="1"/>
            <a:ext cx="2089864" cy="1999265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9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9306881" y="2393719"/>
            <a:ext cx="2089864" cy="97590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9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9306881" y="3474096"/>
            <a:ext cx="2089864" cy="104002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412474E-254D-3323-A1FC-42180AA155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451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C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1"/>
            <a:ext cx="9144000" cy="4594622"/>
          </a:xfrm>
          <a:prstGeom prst="rect">
            <a:avLst/>
          </a:prstGeom>
          <a:solidFill>
            <a:srgbClr val="D7D8D7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35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768179A-7903-6010-D4EF-8C0E56B91D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454400" y="869950"/>
            <a:ext cx="2235200" cy="3403600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636105" y="967903"/>
            <a:ext cx="7871791" cy="3394721"/>
          </a:xfrm>
          <a:prstGeom prst="rect">
            <a:avLst/>
          </a:prstGeom>
        </p:spPr>
        <p:txBody>
          <a:bodyPr lIns="0">
            <a:normAutofit/>
          </a:bodyPr>
          <a:lstStyle>
            <a:lvl1pPr marL="171450" indent="-166688" algn="ctr">
              <a:buSzPct val="100000"/>
              <a:buFont typeface="Arial" charset="0"/>
              <a:buChar char="•"/>
              <a:tabLst/>
              <a:defRPr sz="1650" b="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  <a:lvl2pPr marL="603647" indent="0">
              <a:tabLst/>
              <a:defRPr sz="1500">
                <a:solidFill>
                  <a:srgbClr val="00BAB3"/>
                </a:solidFill>
              </a:defRPr>
            </a:lvl2pPr>
            <a:lvl3pPr marL="729854" indent="-126206">
              <a:tabLst/>
              <a:defRPr sz="1350">
                <a:solidFill>
                  <a:srgbClr val="00BAB3"/>
                </a:solidFill>
              </a:defRPr>
            </a:lvl3pPr>
            <a:lvl4pPr marL="815579" indent="-85725">
              <a:tabLst/>
              <a:defRPr sz="1200">
                <a:solidFill>
                  <a:srgbClr val="00BAB3"/>
                </a:solidFill>
              </a:defRPr>
            </a:lvl4pPr>
            <a:lvl5pPr marL="900113" indent="-84535">
              <a:tabLst/>
              <a:defRPr sz="1050">
                <a:solidFill>
                  <a:srgbClr val="00BAB3"/>
                </a:solidFill>
              </a:defRPr>
            </a:lvl5pPr>
          </a:lstStyle>
          <a:p>
            <a:r>
              <a:rPr lang="en-US" dirty="0"/>
              <a:t>Presentation section 1</a:t>
            </a:r>
          </a:p>
          <a:p>
            <a:r>
              <a:rPr lang="en-US" dirty="0"/>
              <a:t>Presentation section 2</a:t>
            </a:r>
          </a:p>
          <a:p>
            <a:r>
              <a:rPr lang="en-US" dirty="0"/>
              <a:t>Presentation section 3</a:t>
            </a:r>
          </a:p>
          <a:p>
            <a:r>
              <a:rPr lang="en-US" dirty="0"/>
              <a:t>…etc.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26860" y="308610"/>
            <a:ext cx="7860030" cy="370332"/>
          </a:xfrm>
          <a:prstGeom prst="rect">
            <a:avLst/>
          </a:prstGeom>
        </p:spPr>
        <p:txBody>
          <a:bodyPr/>
          <a:lstStyle>
            <a:lvl1pPr algn="ctr">
              <a:defRPr sz="2700" b="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Table of Contents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152900" y="780876"/>
            <a:ext cx="685800" cy="0"/>
          </a:xfrm>
          <a:prstGeom prst="line">
            <a:avLst/>
          </a:prstGeom>
          <a:ln w="38100" cmpd="sng">
            <a:solidFill>
              <a:srgbClr val="EE9F2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 userDrawn="1"/>
        </p:nvSpPr>
        <p:spPr>
          <a:xfrm>
            <a:off x="-2252745" y="0"/>
            <a:ext cx="2089864" cy="1465786"/>
          </a:xfrm>
          <a:prstGeom prst="rect">
            <a:avLst/>
          </a:prstGeom>
          <a:solidFill>
            <a:srgbClr val="E9E8EA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buNone/>
            </a:pPr>
            <a:r>
              <a:rPr lang="en-US" sz="9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Table of Contents Layout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Table of Contents title can be changed to Agenda or other titles.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Contents with bullet points can be changed and additional bullets can be added by pressing return to create a new line.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9306881" y="1"/>
            <a:ext cx="2089864" cy="1999265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9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9306881" y="2393719"/>
            <a:ext cx="2089864" cy="97590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9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9306881" y="3474096"/>
            <a:ext cx="2089864" cy="104002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70B3EBA-A311-5E38-6332-649562C8929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784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C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B3A12E6-5C9B-1956-774C-8588F3FE2254}"/>
              </a:ext>
            </a:extLst>
          </p:cNvPr>
          <p:cNvSpPr/>
          <p:nvPr userDrawn="1"/>
        </p:nvSpPr>
        <p:spPr>
          <a:xfrm>
            <a:off x="0" y="1"/>
            <a:ext cx="9144000" cy="4594622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F210302-2D3D-8DA8-E4F1-DBDE950AA0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4400" y="869950"/>
            <a:ext cx="2235200" cy="3403600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636105" y="967903"/>
            <a:ext cx="7871791" cy="3394721"/>
          </a:xfrm>
          <a:prstGeom prst="rect">
            <a:avLst/>
          </a:prstGeom>
        </p:spPr>
        <p:txBody>
          <a:bodyPr lIns="0">
            <a:normAutofit/>
          </a:bodyPr>
          <a:lstStyle>
            <a:lvl1pPr marL="171450" indent="-166688" algn="ctr">
              <a:buSzPct val="100000"/>
              <a:buFont typeface="Arial" charset="0"/>
              <a:buChar char="•"/>
              <a:tabLst/>
              <a:defRPr sz="1650"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603647" indent="0">
              <a:tabLst/>
              <a:defRPr sz="1500">
                <a:solidFill>
                  <a:srgbClr val="00BAB3"/>
                </a:solidFill>
              </a:defRPr>
            </a:lvl2pPr>
            <a:lvl3pPr marL="729854" indent="-126206">
              <a:tabLst/>
              <a:defRPr sz="1350">
                <a:solidFill>
                  <a:srgbClr val="00BAB3"/>
                </a:solidFill>
              </a:defRPr>
            </a:lvl3pPr>
            <a:lvl4pPr marL="815579" indent="-85725">
              <a:tabLst/>
              <a:defRPr sz="1200">
                <a:solidFill>
                  <a:srgbClr val="00BAB3"/>
                </a:solidFill>
              </a:defRPr>
            </a:lvl4pPr>
            <a:lvl5pPr marL="900113" indent="-84535">
              <a:tabLst/>
              <a:defRPr sz="1050">
                <a:solidFill>
                  <a:srgbClr val="00BAB3"/>
                </a:solidFill>
              </a:defRPr>
            </a:lvl5pPr>
          </a:lstStyle>
          <a:p>
            <a:r>
              <a:rPr lang="en-US" dirty="0"/>
              <a:t>Presentation section 1</a:t>
            </a:r>
          </a:p>
          <a:p>
            <a:r>
              <a:rPr lang="en-US" dirty="0"/>
              <a:t>Presentation section 2</a:t>
            </a:r>
          </a:p>
          <a:p>
            <a:r>
              <a:rPr lang="en-US" dirty="0"/>
              <a:t>Presentation section 3</a:t>
            </a:r>
          </a:p>
          <a:p>
            <a:r>
              <a:rPr lang="en-US" dirty="0"/>
              <a:t>…etc.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26860" y="308610"/>
            <a:ext cx="7860030" cy="370332"/>
          </a:xfrm>
          <a:prstGeom prst="rect">
            <a:avLst/>
          </a:prstGeom>
        </p:spPr>
        <p:txBody>
          <a:bodyPr/>
          <a:lstStyle>
            <a:lvl1pPr algn="ctr">
              <a:defRPr sz="2700"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Table of Contents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152900" y="780876"/>
            <a:ext cx="685800" cy="0"/>
          </a:xfrm>
          <a:prstGeom prst="line">
            <a:avLst/>
          </a:prstGeom>
          <a:ln w="38100" cmpd="sng">
            <a:solidFill>
              <a:srgbClr val="EE9F2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 userDrawn="1"/>
        </p:nvSpPr>
        <p:spPr>
          <a:xfrm>
            <a:off x="-2252745" y="0"/>
            <a:ext cx="2089864" cy="1465786"/>
          </a:xfrm>
          <a:prstGeom prst="rect">
            <a:avLst/>
          </a:prstGeom>
          <a:solidFill>
            <a:srgbClr val="E9E8EA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buNone/>
            </a:pPr>
            <a:r>
              <a:rPr lang="en-US" sz="9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Table of Contents Layout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Table of Contents title can be changed to Agenda or other titles.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Contents with bullet points can be changed and additional bullets can be added by pressing return to create a new line.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9306881" y="1"/>
            <a:ext cx="2089864" cy="1999265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9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9306881" y="2393719"/>
            <a:ext cx="2089864" cy="97590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9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9306881" y="3474096"/>
            <a:ext cx="2089864" cy="104002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83A6FA3-3003-C70B-8132-BC2294F2CAC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840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A157A5B-07BE-B8C5-BDC6-521D0B0C03DC}"/>
              </a:ext>
            </a:extLst>
          </p:cNvPr>
          <p:cNvSpPr/>
          <p:nvPr userDrawn="1"/>
        </p:nvSpPr>
        <p:spPr>
          <a:xfrm>
            <a:off x="0" y="1"/>
            <a:ext cx="9144000" cy="4594622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A93C3F8-E542-761E-6DB0-A83C3A6502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4400" y="869950"/>
            <a:ext cx="2235200" cy="3403600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0202" y="913644"/>
            <a:ext cx="7871791" cy="3394721"/>
          </a:xfrm>
          <a:prstGeom prst="rect">
            <a:avLst/>
          </a:prstGeom>
        </p:spPr>
        <p:txBody>
          <a:bodyPr lIns="0">
            <a:normAutofit/>
          </a:bodyPr>
          <a:lstStyle>
            <a:lvl1pPr marL="4763" indent="0" algn="l">
              <a:buSzPct val="100000"/>
              <a:buFont typeface="Arial" charset="0"/>
              <a:buNone/>
              <a:tabLst/>
              <a:defRPr sz="1650" b="1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603647" indent="0" algn="l">
              <a:buFont typeface="Arial" charset="0"/>
              <a:buNone/>
              <a:tabLst/>
              <a:defRPr sz="1500">
                <a:solidFill>
                  <a:schemeClr val="bg1"/>
                </a:solidFill>
              </a:defRPr>
            </a:lvl2pPr>
            <a:lvl3pPr marL="817960" indent="-214313" algn="l">
              <a:buFont typeface="Arial" charset="0"/>
              <a:buChar char="•"/>
              <a:tabLst/>
              <a:defRPr sz="1350">
                <a:solidFill>
                  <a:schemeClr val="bg1"/>
                </a:solidFill>
              </a:defRPr>
            </a:lvl3pPr>
            <a:lvl4pPr marL="944166" indent="-214313" algn="l">
              <a:buFont typeface="Arial" charset="0"/>
              <a:buChar char="•"/>
              <a:tabLst/>
              <a:defRPr sz="1200">
                <a:solidFill>
                  <a:schemeClr val="bg1"/>
                </a:solidFill>
              </a:defRPr>
            </a:lvl4pPr>
            <a:lvl5pPr marL="1029890" indent="-214313" algn="l">
              <a:buFont typeface="Arial" charset="0"/>
              <a:buChar char="•"/>
              <a:tabLst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  <a:p>
            <a:pPr lvl="0"/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-2252745" y="0"/>
            <a:ext cx="2089864" cy="1188787"/>
          </a:xfrm>
          <a:prstGeom prst="rect">
            <a:avLst/>
          </a:prstGeom>
          <a:solidFill>
            <a:srgbClr val="E9E8EA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buNone/>
            </a:pPr>
            <a:r>
              <a:rPr lang="en-US" sz="9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Body Text Only Layout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Replace slide title text.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Update paragraph copy as needed. Use indent tool for more styles – bold, regular copy, bullets, etc.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26860" y="308610"/>
            <a:ext cx="7860030" cy="370332"/>
          </a:xfrm>
          <a:prstGeom prst="rect">
            <a:avLst/>
          </a:prstGeom>
        </p:spPr>
        <p:txBody>
          <a:bodyPr/>
          <a:lstStyle>
            <a:lvl1pPr algn="ctr">
              <a:defRPr sz="2700"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52900" y="780876"/>
            <a:ext cx="685800" cy="0"/>
          </a:xfrm>
          <a:prstGeom prst="line">
            <a:avLst/>
          </a:prstGeom>
          <a:ln w="38100" cmpd="sng">
            <a:solidFill>
              <a:srgbClr val="EE9F2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306881" y="1"/>
            <a:ext cx="2089864" cy="1999265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9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9306881" y="2393719"/>
            <a:ext cx="2089864" cy="97590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9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9306881" y="3474096"/>
            <a:ext cx="2089864" cy="104002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DB809B7-F3C1-4EDA-62A5-711D417A8A1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3473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1405E30B-E20E-8B77-B230-897F75C2BC66}"/>
              </a:ext>
            </a:extLst>
          </p:cNvPr>
          <p:cNvSpPr/>
          <p:nvPr userDrawn="1"/>
        </p:nvSpPr>
        <p:spPr>
          <a:xfrm>
            <a:off x="0" y="1"/>
            <a:ext cx="9144000" cy="4594622"/>
          </a:xfrm>
          <a:prstGeom prst="rect">
            <a:avLst/>
          </a:prstGeom>
          <a:solidFill>
            <a:srgbClr val="D7D8D7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35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2F5E5C6-C662-EFE3-E240-6F4F854BD8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454400" y="869950"/>
            <a:ext cx="2235200" cy="3403600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0202" y="913644"/>
            <a:ext cx="7871791" cy="3394721"/>
          </a:xfrm>
          <a:prstGeom prst="rect">
            <a:avLst/>
          </a:prstGeom>
        </p:spPr>
        <p:txBody>
          <a:bodyPr lIns="0">
            <a:normAutofit/>
          </a:bodyPr>
          <a:lstStyle>
            <a:lvl1pPr marL="4763" indent="0" algn="l">
              <a:buSzPct val="100000"/>
              <a:buFont typeface="Arial" charset="0"/>
              <a:buNone/>
              <a:tabLst/>
              <a:defRPr sz="1650" b="1" i="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  <a:lvl2pPr marL="603647" indent="0" algn="l">
              <a:buFont typeface="Arial" charset="0"/>
              <a:buNone/>
              <a:tabLst/>
              <a:defRPr sz="1500">
                <a:solidFill>
                  <a:srgbClr val="051E3A"/>
                </a:solidFill>
              </a:defRPr>
            </a:lvl2pPr>
            <a:lvl3pPr marL="817960" indent="-214313" algn="l">
              <a:buFont typeface="Arial" charset="0"/>
              <a:buChar char="•"/>
              <a:tabLst/>
              <a:defRPr sz="1350">
                <a:solidFill>
                  <a:srgbClr val="051E3A"/>
                </a:solidFill>
              </a:defRPr>
            </a:lvl3pPr>
            <a:lvl4pPr marL="944166" indent="-214313" algn="l">
              <a:buFont typeface="Arial" charset="0"/>
              <a:buChar char="•"/>
              <a:tabLst/>
              <a:defRPr sz="1200">
                <a:solidFill>
                  <a:srgbClr val="051E3A"/>
                </a:solidFill>
              </a:defRPr>
            </a:lvl4pPr>
            <a:lvl5pPr marL="1029890" indent="-214313" algn="l">
              <a:buFont typeface="Arial" charset="0"/>
              <a:buChar char="•"/>
              <a:tabLst/>
              <a:defRPr sz="1050">
                <a:solidFill>
                  <a:srgbClr val="051E3A"/>
                </a:solidFill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  <a:p>
            <a:pPr lvl="0"/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26860" y="308610"/>
            <a:ext cx="7860030" cy="370332"/>
          </a:xfrm>
          <a:prstGeom prst="rect">
            <a:avLst/>
          </a:prstGeom>
        </p:spPr>
        <p:txBody>
          <a:bodyPr/>
          <a:lstStyle>
            <a:lvl1pPr algn="ctr">
              <a:defRPr sz="2700" b="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52900" y="780876"/>
            <a:ext cx="685800" cy="0"/>
          </a:xfrm>
          <a:prstGeom prst="line">
            <a:avLst/>
          </a:prstGeom>
          <a:ln w="38100" cmpd="sng">
            <a:solidFill>
              <a:srgbClr val="EE9F2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-2242264" y="0"/>
            <a:ext cx="2089864" cy="1188787"/>
          </a:xfrm>
          <a:prstGeom prst="rect">
            <a:avLst/>
          </a:prstGeom>
          <a:solidFill>
            <a:srgbClr val="E9E8EA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buNone/>
            </a:pPr>
            <a:r>
              <a:rPr lang="en-US" sz="9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Body Text Only Layout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Replace slide title text.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Update paragraph copy as needed. Use indent tool for more styles – bold, regular copy, bullets, etc.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9306881" y="1"/>
            <a:ext cx="2089864" cy="1999265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9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9306881" y="2393719"/>
            <a:ext cx="2089864" cy="97590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9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306881" y="3474096"/>
            <a:ext cx="2089864" cy="104002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4F232BF-2A3E-1F83-357A-AB637DB7E63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627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F61D9B-2CDD-CC5D-18E4-A710866C2FFC}"/>
              </a:ext>
            </a:extLst>
          </p:cNvPr>
          <p:cNvSpPr/>
          <p:nvPr userDrawn="1"/>
        </p:nvSpPr>
        <p:spPr>
          <a:xfrm>
            <a:off x="0" y="1"/>
            <a:ext cx="9144000" cy="4594622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8D65C91-992F-FCD0-D11F-B448D47D21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4400" y="869950"/>
            <a:ext cx="2235200" cy="3403600"/>
          </a:xfrm>
          <a:prstGeom prst="rect">
            <a:avLst/>
          </a:prstGeom>
        </p:spPr>
      </p:pic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629150" y="1140343"/>
            <a:ext cx="3886200" cy="334478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308610"/>
            <a:ext cx="7860030" cy="370332"/>
          </a:xfrm>
          <a:prstGeom prst="rect">
            <a:avLst/>
          </a:prstGeom>
        </p:spPr>
        <p:txBody>
          <a:bodyPr/>
          <a:lstStyle>
            <a:lvl1pPr algn="ctr">
              <a:defRPr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6860" y="1140295"/>
            <a:ext cx="3886200" cy="3344300"/>
          </a:xfrm>
          <a:prstGeom prst="rect">
            <a:avLst/>
          </a:prstGeom>
        </p:spPr>
        <p:txBody>
          <a:bodyPr/>
          <a:lstStyle>
            <a:lvl1pPr>
              <a:defRPr sz="135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35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35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05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-2252745" y="0"/>
            <a:ext cx="2089864" cy="2158283"/>
          </a:xfrm>
          <a:prstGeom prst="rect">
            <a:avLst/>
          </a:prstGeom>
          <a:solidFill>
            <a:srgbClr val="E9E8EA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buNone/>
            </a:pPr>
            <a:r>
              <a:rPr lang="en-US" sz="9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Body Text and Image Layout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Replace slide title text.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Update paragraph copy as needed. Use indent tool for more styles – bold, regular copy, bullets, etc.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Click the icon within the image box to add a picture. Picture must not exceed size of box provided.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Headline must be size 28.</a:t>
            </a:r>
            <a:endParaRPr lang="en-US" sz="9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152900" y="988212"/>
            <a:ext cx="685800" cy="0"/>
          </a:xfrm>
          <a:prstGeom prst="line">
            <a:avLst/>
          </a:prstGeom>
          <a:ln w="38100" cmpd="sng">
            <a:solidFill>
              <a:srgbClr val="EE9F2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6861" y="717813"/>
            <a:ext cx="7888490" cy="16037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125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9306881" y="1"/>
            <a:ext cx="2089864" cy="1999265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9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9306881" y="2393719"/>
            <a:ext cx="2089864" cy="97590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9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9306881" y="3474096"/>
            <a:ext cx="2089864" cy="104002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588B88F-EA13-0370-8C63-9E394CA85E3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3473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EF3DE85D-8B6D-B6AF-55ED-DBE211E4DAEB}"/>
              </a:ext>
            </a:extLst>
          </p:cNvPr>
          <p:cNvSpPr/>
          <p:nvPr userDrawn="1"/>
        </p:nvSpPr>
        <p:spPr>
          <a:xfrm>
            <a:off x="0" y="1"/>
            <a:ext cx="9144000" cy="4594622"/>
          </a:xfrm>
          <a:prstGeom prst="rect">
            <a:avLst/>
          </a:prstGeom>
          <a:solidFill>
            <a:srgbClr val="D7D8D7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35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47693BF-04CC-CD9D-BF90-8C8C7D6B0E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454400" y="869950"/>
            <a:ext cx="2235200" cy="34036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6860" y="1140295"/>
            <a:ext cx="3886200" cy="3344300"/>
          </a:xfrm>
          <a:prstGeom prst="rect">
            <a:avLst/>
          </a:prstGeom>
        </p:spPr>
        <p:txBody>
          <a:bodyPr/>
          <a:lstStyle>
            <a:lvl1pPr>
              <a:defRPr sz="135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35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35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2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05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629150" y="1140343"/>
            <a:ext cx="3886200" cy="334478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308610"/>
            <a:ext cx="7860030" cy="370332"/>
          </a:xfrm>
          <a:prstGeom prst="rect">
            <a:avLst/>
          </a:prstGeom>
        </p:spPr>
        <p:txBody>
          <a:bodyPr/>
          <a:lstStyle>
            <a:lvl1pPr algn="ctr">
              <a:defRPr b="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152900" y="988212"/>
            <a:ext cx="685800" cy="0"/>
          </a:xfrm>
          <a:prstGeom prst="line">
            <a:avLst/>
          </a:prstGeom>
          <a:ln w="38100" cmpd="sng">
            <a:solidFill>
              <a:srgbClr val="EE9F2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-2252745" y="0"/>
            <a:ext cx="2089864" cy="2158283"/>
          </a:xfrm>
          <a:prstGeom prst="rect">
            <a:avLst/>
          </a:prstGeom>
          <a:solidFill>
            <a:srgbClr val="E9E8EA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buNone/>
            </a:pPr>
            <a:r>
              <a:rPr lang="en-US" sz="9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Body Text and Image Layout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Replace slide title text.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Update paragraph copy as needed. Use indent tool for more styles – bold, regular copy, bullets, etc.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Click the icon within the image box to add a picture. Picture must not exceed size of box provided.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Headline must be size 28.</a:t>
            </a:r>
            <a:endParaRPr lang="en-US" sz="9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26861" y="711610"/>
            <a:ext cx="7888490" cy="192246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125" b="0">
                <a:solidFill>
                  <a:srgbClr val="051E3A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9306881" y="1"/>
            <a:ext cx="2089864" cy="1999265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9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9306881" y="2393719"/>
            <a:ext cx="2089864" cy="97590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9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9306881" y="3474096"/>
            <a:ext cx="2089864" cy="104002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4372D4F-EB56-5244-3984-F83A62F0FE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7953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92EAB099-0FC1-2B32-1A0C-45875450436A}"/>
              </a:ext>
            </a:extLst>
          </p:cNvPr>
          <p:cNvSpPr/>
          <p:nvPr userDrawn="1"/>
        </p:nvSpPr>
        <p:spPr>
          <a:xfrm>
            <a:off x="0" y="1"/>
            <a:ext cx="9144000" cy="4594622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49CB2BD-30D7-6BC9-8871-E13E54071A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4400" y="869950"/>
            <a:ext cx="2235200" cy="34036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308610"/>
            <a:ext cx="7860030" cy="370332"/>
          </a:xfrm>
          <a:prstGeom prst="rect">
            <a:avLst/>
          </a:prstGeom>
        </p:spPr>
        <p:txBody>
          <a:bodyPr/>
          <a:lstStyle>
            <a:lvl1pPr algn="ctr">
              <a:defRPr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152900" y="988212"/>
            <a:ext cx="685800" cy="0"/>
          </a:xfrm>
          <a:prstGeom prst="line">
            <a:avLst/>
          </a:prstGeom>
          <a:ln w="38100" cmpd="sng">
            <a:solidFill>
              <a:srgbClr val="EE9F2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6860" y="1140294"/>
            <a:ext cx="2489334" cy="330077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35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35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050"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6" hasCustomPrompt="1"/>
          </p:nvPr>
        </p:nvSpPr>
        <p:spPr>
          <a:xfrm>
            <a:off x="3307873" y="1140294"/>
            <a:ext cx="2489334" cy="330077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35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35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05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half" idx="17" hasCustomPrompt="1"/>
          </p:nvPr>
        </p:nvSpPr>
        <p:spPr>
          <a:xfrm>
            <a:off x="5997556" y="1140294"/>
            <a:ext cx="2489334" cy="330077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35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35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05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-2242264" y="1"/>
            <a:ext cx="2089864" cy="1604285"/>
          </a:xfrm>
          <a:prstGeom prst="rect">
            <a:avLst/>
          </a:prstGeom>
          <a:solidFill>
            <a:srgbClr val="E9E8EA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buNone/>
            </a:pPr>
            <a:r>
              <a:rPr lang="en-US" sz="9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Three Column Body Text Layout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Replace slide title text.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Update paragraph copy as needed. Use indent tool for more styles – bold, regular copy, bullets, etc.</a:t>
            </a:r>
          </a:p>
          <a:p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Headline must be size 28.</a:t>
            </a:r>
            <a:endParaRPr lang="en-US" sz="9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6861" y="717813"/>
            <a:ext cx="7888490" cy="16037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125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9306881" y="1"/>
            <a:ext cx="2089864" cy="1999265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9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24" name="TextBox 23"/>
          <p:cNvSpPr txBox="1"/>
          <p:nvPr userDrawn="1"/>
        </p:nvSpPr>
        <p:spPr>
          <a:xfrm>
            <a:off x="9306881" y="2393719"/>
            <a:ext cx="2089864" cy="97590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9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9306881" y="3474096"/>
            <a:ext cx="2089864" cy="104002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4CDEC1B-13E2-FF3D-AC34-5DDFF9EF7E0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041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8D6BA1AD-1BCA-F8F7-C386-3DBCC41A3E74}"/>
              </a:ext>
            </a:extLst>
          </p:cNvPr>
          <p:cNvSpPr/>
          <p:nvPr userDrawn="1"/>
        </p:nvSpPr>
        <p:spPr>
          <a:xfrm>
            <a:off x="0" y="1"/>
            <a:ext cx="9144000" cy="4594622"/>
          </a:xfrm>
          <a:prstGeom prst="rect">
            <a:avLst/>
          </a:prstGeom>
          <a:solidFill>
            <a:srgbClr val="D7D8D7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350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1EC9A6E-A0F0-E25F-D050-5840DA833D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454400" y="869950"/>
            <a:ext cx="2235200" cy="3403600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6860" y="1140294"/>
            <a:ext cx="2489334" cy="330077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35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35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2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050" b="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6" hasCustomPrompt="1"/>
          </p:nvPr>
        </p:nvSpPr>
        <p:spPr>
          <a:xfrm>
            <a:off x="3307873" y="1140294"/>
            <a:ext cx="2489334" cy="330077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35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35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2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05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half" idx="17" hasCustomPrompt="1"/>
          </p:nvPr>
        </p:nvSpPr>
        <p:spPr>
          <a:xfrm>
            <a:off x="5997556" y="1140294"/>
            <a:ext cx="2489334" cy="330077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35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35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20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05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308610"/>
            <a:ext cx="7860030" cy="370332"/>
          </a:xfrm>
          <a:prstGeom prst="rect">
            <a:avLst/>
          </a:prstGeom>
        </p:spPr>
        <p:txBody>
          <a:bodyPr/>
          <a:lstStyle>
            <a:lvl1pPr algn="ctr">
              <a:defRPr b="0">
                <a:solidFill>
                  <a:srgbClr val="051E3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152900" y="988212"/>
            <a:ext cx="685800" cy="0"/>
          </a:xfrm>
          <a:prstGeom prst="line">
            <a:avLst/>
          </a:prstGeom>
          <a:ln w="38100" cmpd="sng">
            <a:solidFill>
              <a:srgbClr val="EE9F2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 userDrawn="1"/>
        </p:nvSpPr>
        <p:spPr>
          <a:xfrm>
            <a:off x="-2290213" y="1"/>
            <a:ext cx="2089864" cy="1604285"/>
          </a:xfrm>
          <a:prstGeom prst="rect">
            <a:avLst/>
          </a:prstGeom>
          <a:solidFill>
            <a:srgbClr val="E9E8EA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buNone/>
            </a:pPr>
            <a:r>
              <a:rPr lang="en-US" sz="900" b="1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Three Column Body Text Layout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Replace slide title text.</a:t>
            </a:r>
          </a:p>
          <a:p>
            <a:pPr marL="0" indent="0">
              <a:buNone/>
            </a:pPr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Update paragraph copy as needed. Use indent tool for more styles – bold, regular copy, bullets, etc.</a:t>
            </a:r>
          </a:p>
          <a:p>
            <a:endParaRPr lang="en-US" sz="900" baseline="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Headline must be size 28.</a:t>
            </a:r>
            <a:endParaRPr lang="en-US" sz="9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6861" y="717813"/>
            <a:ext cx="7888490" cy="16037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125" b="0">
                <a:solidFill>
                  <a:srgbClr val="051E3A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9306881" y="1"/>
            <a:ext cx="2089864" cy="1999265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Typography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allow content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to exceed space provided. Content should not extend into the footer.</a:t>
            </a:r>
            <a:endParaRPr lang="en-US" sz="900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 or Arial for heading text.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Source Sans Pro, Arial, or Times New Roman for paragraph text.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Headings should not be smaller than size 32 unless otherwise noted in the Layout Notes. </a:t>
            </a:r>
          </a:p>
        </p:txBody>
      </p:sp>
      <p:sp>
        <p:nvSpPr>
          <p:cNvPr id="24" name="TextBox 23"/>
          <p:cNvSpPr txBox="1"/>
          <p:nvPr userDrawn="1"/>
        </p:nvSpPr>
        <p:spPr>
          <a:xfrm>
            <a:off x="9306881" y="2393719"/>
            <a:ext cx="2089864" cy="97590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Images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Use your own images or access the WCC Flickr photo archive online at </a:t>
            </a:r>
            <a:r>
              <a:rPr lang="en-US" sz="900" u="sng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https://www.flickr.com/photos/pubsoffice/tags/ 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9306881" y="3474096"/>
            <a:ext cx="2089864" cy="1040028"/>
          </a:xfrm>
          <a:prstGeom prst="rect">
            <a:avLst/>
          </a:prstGeom>
          <a:solidFill>
            <a:srgbClr val="ECECEC"/>
          </a:solidFill>
        </p:spPr>
        <p:txBody>
          <a:bodyPr wrap="square" lIns="68580" tIns="34290" rtlCol="0">
            <a:spAutoFit/>
          </a:bodyPr>
          <a:lstStyle/>
          <a:p>
            <a:pPr marL="0" indent="0">
              <a:spcAft>
                <a:spcPts val="450"/>
              </a:spcAft>
              <a:buNone/>
            </a:pPr>
            <a:r>
              <a:rPr lang="en-US" sz="900" b="1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Color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Do not change colors of typography.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</a:t>
            </a:r>
          </a:p>
          <a:p>
            <a:pPr marL="0" indent="0">
              <a:spcAft>
                <a:spcPts val="450"/>
              </a:spcAft>
              <a:buNone/>
            </a:pP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When working with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graphs and charts, o</a:t>
            </a:r>
            <a:r>
              <a:rPr lang="en-US" sz="90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nly</a:t>
            </a:r>
            <a:r>
              <a:rPr lang="en-US" sz="900" baseline="0" dirty="0">
                <a:solidFill>
                  <a:schemeClr val="bg2">
                    <a:lumMod val="75000"/>
                  </a:schemeClr>
                </a:solidFill>
                <a:latin typeface="Verdana"/>
                <a:cs typeface="Verdana"/>
              </a:rPr>
              <a:t> incorporate colors labeled “theme colors.”</a:t>
            </a:r>
            <a:endParaRPr lang="en-US" sz="900" u="sng" dirty="0">
              <a:solidFill>
                <a:schemeClr val="bg2">
                  <a:lumMod val="75000"/>
                </a:schemeClr>
              </a:solidFill>
              <a:latin typeface="Verdana"/>
              <a:cs typeface="Verdana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CA73B89E-F8ED-6A91-1F4A-54B7287F0FC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860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51126CC-A7BD-4840-9DDF-448C412A94EC}"/>
              </a:ext>
            </a:extLst>
          </p:cNvPr>
          <p:cNvSpPr txBox="1">
            <a:spLocks/>
          </p:cNvSpPr>
          <p:nvPr userDrawn="1"/>
        </p:nvSpPr>
        <p:spPr>
          <a:xfrm>
            <a:off x="492548" y="633075"/>
            <a:ext cx="8158903" cy="1291856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01F551-DBEE-41B2-89C6-1D6AD12CFEDC}"/>
              </a:ext>
            </a:extLst>
          </p:cNvPr>
          <p:cNvSpPr txBox="1">
            <a:spLocks/>
          </p:cNvSpPr>
          <p:nvPr userDrawn="1"/>
        </p:nvSpPr>
        <p:spPr>
          <a:xfrm>
            <a:off x="912533" y="2224405"/>
            <a:ext cx="7318930" cy="5102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i="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Presentation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457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685" r:id="rId2"/>
    <p:sldLayoutId id="2147483705" r:id="rId3"/>
    <p:sldLayoutId id="2147483664" r:id="rId4"/>
    <p:sldLayoutId id="2147483686" r:id="rId5"/>
    <p:sldLayoutId id="2147483683" r:id="rId6"/>
    <p:sldLayoutId id="2147483687" r:id="rId7"/>
    <p:sldLayoutId id="2147483680" r:id="rId8"/>
    <p:sldLayoutId id="2147483689" r:id="rId9"/>
    <p:sldLayoutId id="2147483678" r:id="rId10"/>
    <p:sldLayoutId id="2147483690" r:id="rId11"/>
    <p:sldLayoutId id="2147483674" r:id="rId12"/>
    <p:sldLayoutId id="2147483682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Presentation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4079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7795</TotalTime>
  <Words>4</Words>
  <Application>Microsoft Office PowerPoint</Application>
  <PresentationFormat>On-screen Show (16:9)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Verdana</vt:lpstr>
      <vt:lpstr>Office Theme</vt:lpstr>
      <vt:lpstr>Presentation Title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Peruyera, Kathleen</cp:lastModifiedBy>
  <cp:revision>112</cp:revision>
  <dcterms:created xsi:type="dcterms:W3CDTF">2016-02-05T16:37:34Z</dcterms:created>
  <dcterms:modified xsi:type="dcterms:W3CDTF">2022-04-28T17:47:33Z</dcterms:modified>
</cp:coreProperties>
</file>